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86" r:id="rId2"/>
  </p:sldMasterIdLst>
  <p:notesMasterIdLst>
    <p:notesMasterId r:id="rId203"/>
  </p:notesMasterIdLst>
  <p:handoutMasterIdLst>
    <p:handoutMasterId r:id="rId204"/>
  </p:handoutMasterIdLst>
  <p:sldIdLst>
    <p:sldId id="267" r:id="rId3"/>
    <p:sldId id="270" r:id="rId4"/>
    <p:sldId id="272" r:id="rId5"/>
    <p:sldId id="268" r:id="rId6"/>
    <p:sldId id="299" r:id="rId7"/>
    <p:sldId id="300" r:id="rId8"/>
    <p:sldId id="301" r:id="rId9"/>
    <p:sldId id="302" r:id="rId10"/>
    <p:sldId id="303" r:id="rId11"/>
    <p:sldId id="304" r:id="rId12"/>
    <p:sldId id="305" r:id="rId13"/>
    <p:sldId id="306" r:id="rId14"/>
    <p:sldId id="307" r:id="rId15"/>
    <p:sldId id="308" r:id="rId16"/>
    <p:sldId id="309" r:id="rId17"/>
    <p:sldId id="310" r:id="rId18"/>
    <p:sldId id="311" r:id="rId19"/>
    <p:sldId id="312" r:id="rId20"/>
    <p:sldId id="313" r:id="rId21"/>
    <p:sldId id="314" r:id="rId22"/>
    <p:sldId id="315" r:id="rId23"/>
    <p:sldId id="316" r:id="rId24"/>
    <p:sldId id="317" r:id="rId25"/>
    <p:sldId id="318" r:id="rId26"/>
    <p:sldId id="319" r:id="rId27"/>
    <p:sldId id="320" r:id="rId28"/>
    <p:sldId id="321" r:id="rId29"/>
    <p:sldId id="322" r:id="rId30"/>
    <p:sldId id="323" r:id="rId31"/>
    <p:sldId id="324" r:id="rId32"/>
    <p:sldId id="325" r:id="rId33"/>
    <p:sldId id="326" r:id="rId34"/>
    <p:sldId id="327" r:id="rId35"/>
    <p:sldId id="328" r:id="rId36"/>
    <p:sldId id="329" r:id="rId37"/>
    <p:sldId id="330" r:id="rId38"/>
    <p:sldId id="331" r:id="rId39"/>
    <p:sldId id="332" r:id="rId40"/>
    <p:sldId id="333" r:id="rId41"/>
    <p:sldId id="334" r:id="rId42"/>
    <p:sldId id="335" r:id="rId43"/>
    <p:sldId id="336" r:id="rId44"/>
    <p:sldId id="337" r:id="rId45"/>
    <p:sldId id="338" r:id="rId46"/>
    <p:sldId id="339" r:id="rId47"/>
    <p:sldId id="340" r:id="rId48"/>
    <p:sldId id="341" r:id="rId49"/>
    <p:sldId id="342" r:id="rId50"/>
    <p:sldId id="343" r:id="rId51"/>
    <p:sldId id="344" r:id="rId52"/>
    <p:sldId id="345" r:id="rId53"/>
    <p:sldId id="346" r:id="rId54"/>
    <p:sldId id="347" r:id="rId55"/>
    <p:sldId id="348" r:id="rId56"/>
    <p:sldId id="349" r:id="rId57"/>
    <p:sldId id="350" r:id="rId58"/>
    <p:sldId id="351" r:id="rId59"/>
    <p:sldId id="352" r:id="rId60"/>
    <p:sldId id="353" r:id="rId61"/>
    <p:sldId id="354" r:id="rId62"/>
    <p:sldId id="355" r:id="rId63"/>
    <p:sldId id="356" r:id="rId64"/>
    <p:sldId id="357" r:id="rId65"/>
    <p:sldId id="358" r:id="rId66"/>
    <p:sldId id="359" r:id="rId67"/>
    <p:sldId id="360" r:id="rId68"/>
    <p:sldId id="361" r:id="rId69"/>
    <p:sldId id="362" r:id="rId70"/>
    <p:sldId id="363" r:id="rId71"/>
    <p:sldId id="364" r:id="rId72"/>
    <p:sldId id="365" r:id="rId73"/>
    <p:sldId id="366" r:id="rId74"/>
    <p:sldId id="367" r:id="rId75"/>
    <p:sldId id="368" r:id="rId76"/>
    <p:sldId id="369" r:id="rId77"/>
    <p:sldId id="370" r:id="rId78"/>
    <p:sldId id="371" r:id="rId79"/>
    <p:sldId id="372" r:id="rId80"/>
    <p:sldId id="373" r:id="rId81"/>
    <p:sldId id="374" r:id="rId82"/>
    <p:sldId id="375" r:id="rId83"/>
    <p:sldId id="376" r:id="rId84"/>
    <p:sldId id="377" r:id="rId85"/>
    <p:sldId id="378" r:id="rId86"/>
    <p:sldId id="379" r:id="rId87"/>
    <p:sldId id="380" r:id="rId88"/>
    <p:sldId id="381" r:id="rId89"/>
    <p:sldId id="382" r:id="rId90"/>
    <p:sldId id="383" r:id="rId91"/>
    <p:sldId id="384" r:id="rId92"/>
    <p:sldId id="385" r:id="rId93"/>
    <p:sldId id="386" r:id="rId94"/>
    <p:sldId id="387" r:id="rId95"/>
    <p:sldId id="388" r:id="rId96"/>
    <p:sldId id="389" r:id="rId97"/>
    <p:sldId id="390" r:id="rId98"/>
    <p:sldId id="391" r:id="rId99"/>
    <p:sldId id="392" r:id="rId100"/>
    <p:sldId id="393" r:id="rId101"/>
    <p:sldId id="394" r:id="rId102"/>
    <p:sldId id="395" r:id="rId103"/>
    <p:sldId id="396" r:id="rId104"/>
    <p:sldId id="397" r:id="rId105"/>
    <p:sldId id="398" r:id="rId106"/>
    <p:sldId id="399" r:id="rId107"/>
    <p:sldId id="400" r:id="rId108"/>
    <p:sldId id="401" r:id="rId109"/>
    <p:sldId id="402" r:id="rId110"/>
    <p:sldId id="403" r:id="rId111"/>
    <p:sldId id="404" r:id="rId112"/>
    <p:sldId id="405" r:id="rId113"/>
    <p:sldId id="406" r:id="rId114"/>
    <p:sldId id="407" r:id="rId115"/>
    <p:sldId id="408" r:id="rId116"/>
    <p:sldId id="409" r:id="rId117"/>
    <p:sldId id="410" r:id="rId118"/>
    <p:sldId id="411" r:id="rId119"/>
    <p:sldId id="412" r:id="rId120"/>
    <p:sldId id="413" r:id="rId121"/>
    <p:sldId id="414" r:id="rId122"/>
    <p:sldId id="415" r:id="rId123"/>
    <p:sldId id="416" r:id="rId124"/>
    <p:sldId id="417" r:id="rId125"/>
    <p:sldId id="418" r:id="rId126"/>
    <p:sldId id="419" r:id="rId127"/>
    <p:sldId id="420" r:id="rId128"/>
    <p:sldId id="421" r:id="rId129"/>
    <p:sldId id="422" r:id="rId130"/>
    <p:sldId id="423" r:id="rId131"/>
    <p:sldId id="424" r:id="rId132"/>
    <p:sldId id="425" r:id="rId133"/>
    <p:sldId id="426" r:id="rId134"/>
    <p:sldId id="427" r:id="rId135"/>
    <p:sldId id="428" r:id="rId136"/>
    <p:sldId id="429" r:id="rId137"/>
    <p:sldId id="430" r:id="rId138"/>
    <p:sldId id="431" r:id="rId139"/>
    <p:sldId id="432" r:id="rId140"/>
    <p:sldId id="433" r:id="rId141"/>
    <p:sldId id="434" r:id="rId142"/>
    <p:sldId id="435" r:id="rId143"/>
    <p:sldId id="436" r:id="rId144"/>
    <p:sldId id="437" r:id="rId145"/>
    <p:sldId id="438" r:id="rId146"/>
    <p:sldId id="439" r:id="rId147"/>
    <p:sldId id="440" r:id="rId148"/>
    <p:sldId id="441" r:id="rId149"/>
    <p:sldId id="442" r:id="rId150"/>
    <p:sldId id="443" r:id="rId151"/>
    <p:sldId id="444" r:id="rId152"/>
    <p:sldId id="445" r:id="rId153"/>
    <p:sldId id="446" r:id="rId154"/>
    <p:sldId id="447" r:id="rId155"/>
    <p:sldId id="448" r:id="rId156"/>
    <p:sldId id="449" r:id="rId157"/>
    <p:sldId id="450" r:id="rId158"/>
    <p:sldId id="451" r:id="rId159"/>
    <p:sldId id="452" r:id="rId160"/>
    <p:sldId id="453" r:id="rId161"/>
    <p:sldId id="454" r:id="rId162"/>
    <p:sldId id="455" r:id="rId163"/>
    <p:sldId id="456" r:id="rId164"/>
    <p:sldId id="457" r:id="rId165"/>
    <p:sldId id="458" r:id="rId166"/>
    <p:sldId id="459" r:id="rId167"/>
    <p:sldId id="460" r:id="rId168"/>
    <p:sldId id="461" r:id="rId169"/>
    <p:sldId id="462" r:id="rId170"/>
    <p:sldId id="463" r:id="rId171"/>
    <p:sldId id="464" r:id="rId172"/>
    <p:sldId id="465" r:id="rId173"/>
    <p:sldId id="466" r:id="rId174"/>
    <p:sldId id="467" r:id="rId175"/>
    <p:sldId id="468" r:id="rId176"/>
    <p:sldId id="469" r:id="rId177"/>
    <p:sldId id="470" r:id="rId178"/>
    <p:sldId id="471" r:id="rId179"/>
    <p:sldId id="472" r:id="rId180"/>
    <p:sldId id="473" r:id="rId181"/>
    <p:sldId id="474" r:id="rId182"/>
    <p:sldId id="475" r:id="rId183"/>
    <p:sldId id="476" r:id="rId184"/>
    <p:sldId id="477" r:id="rId185"/>
    <p:sldId id="478" r:id="rId186"/>
    <p:sldId id="479" r:id="rId187"/>
    <p:sldId id="480" r:id="rId188"/>
    <p:sldId id="481" r:id="rId189"/>
    <p:sldId id="482" r:id="rId190"/>
    <p:sldId id="483" r:id="rId191"/>
    <p:sldId id="484" r:id="rId192"/>
    <p:sldId id="485" r:id="rId193"/>
    <p:sldId id="486" r:id="rId194"/>
    <p:sldId id="487" r:id="rId195"/>
    <p:sldId id="488" r:id="rId196"/>
    <p:sldId id="489" r:id="rId197"/>
    <p:sldId id="490" r:id="rId198"/>
    <p:sldId id="491" r:id="rId199"/>
    <p:sldId id="492" r:id="rId200"/>
    <p:sldId id="493" r:id="rId201"/>
    <p:sldId id="494" r:id="rId202"/>
  </p:sldIdLst>
  <p:sldSz cx="9144000" cy="6858000" type="screen4x3"/>
  <p:notesSz cx="9926638" cy="67976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2807">
          <p15:clr>
            <a:srgbClr val="A4A3A4"/>
          </p15:clr>
        </p15:guide>
        <p15:guide id="3" pos="2916">
          <p15:clr>
            <a:srgbClr val="A4A3A4"/>
          </p15:clr>
        </p15:guide>
        <p15:guide id="4" pos="2481">
          <p15:clr>
            <a:srgbClr val="A4A3A4"/>
          </p15:clr>
        </p15:guide>
        <p15:guide id="5" pos="2372">
          <p15:clr>
            <a:srgbClr val="A4A3A4"/>
          </p15:clr>
        </p15:guide>
        <p15:guide id="6" pos="2045">
          <p15:clr>
            <a:srgbClr val="A4A3A4"/>
          </p15:clr>
        </p15:guide>
        <p15:guide id="7" pos="1937">
          <p15:clr>
            <a:srgbClr val="A4A3A4"/>
          </p15:clr>
        </p15:guide>
        <p15:guide id="8" pos="1610">
          <p15:clr>
            <a:srgbClr val="A4A3A4"/>
          </p15:clr>
        </p15:guide>
        <p15:guide id="9" pos="1501">
          <p15:clr>
            <a:srgbClr val="A4A3A4"/>
          </p15:clr>
        </p15:guide>
        <p15:guide id="10" pos="1174">
          <p15:clr>
            <a:srgbClr val="A4A3A4"/>
          </p15:clr>
        </p15:guide>
        <p15:guide id="11" pos="1066">
          <p15:clr>
            <a:srgbClr val="A4A3A4"/>
          </p15:clr>
        </p15:guide>
        <p15:guide id="12" pos="739">
          <p15:clr>
            <a:srgbClr val="A4A3A4"/>
          </p15:clr>
        </p15:guide>
        <p15:guide id="13" pos="630">
          <p15:clr>
            <a:srgbClr val="A4A3A4"/>
          </p15:clr>
        </p15:guide>
        <p15:guide id="14" pos="304">
          <p15:clr>
            <a:srgbClr val="A4A3A4"/>
          </p15:clr>
        </p15:guide>
        <p15:guide id="15" pos="267">
          <p15:clr>
            <a:srgbClr val="A4A3A4"/>
          </p15:clr>
        </p15:guide>
        <p15:guide id="16" pos="3352">
          <p15:clr>
            <a:srgbClr val="A4A3A4"/>
          </p15:clr>
        </p15:guide>
        <p15:guide id="17" pos="3243">
          <p15:clr>
            <a:srgbClr val="A4A3A4"/>
          </p15:clr>
        </p15:guide>
        <p15:guide id="18" pos="3678">
          <p15:clr>
            <a:srgbClr val="A4A3A4"/>
          </p15:clr>
        </p15:guide>
        <p15:guide id="19" pos="3787">
          <p15:clr>
            <a:srgbClr val="A4A3A4"/>
          </p15:clr>
        </p15:guide>
        <p15:guide id="20" pos="4114">
          <p15:clr>
            <a:srgbClr val="A4A3A4"/>
          </p15:clr>
        </p15:guide>
        <p15:guide id="21" pos="4223">
          <p15:clr>
            <a:srgbClr val="A4A3A4"/>
          </p15:clr>
        </p15:guide>
        <p15:guide id="22" pos="4549">
          <p15:clr>
            <a:srgbClr val="A4A3A4"/>
          </p15:clr>
        </p15:guide>
        <p15:guide id="23" pos="4658">
          <p15:clr>
            <a:srgbClr val="A4A3A4"/>
          </p15:clr>
        </p15:guide>
        <p15:guide id="24" pos="4985">
          <p15:clr>
            <a:srgbClr val="A4A3A4"/>
          </p15:clr>
        </p15:guide>
        <p15:guide id="25" pos="5420">
          <p15:clr>
            <a:srgbClr val="A4A3A4"/>
          </p15:clr>
        </p15:guide>
        <p15:guide id="26" pos="5094">
          <p15:clr>
            <a:srgbClr val="A4A3A4"/>
          </p15:clr>
        </p15:guide>
        <p15:guide id="27" pos="5456">
          <p15:clr>
            <a:srgbClr val="A4A3A4"/>
          </p15:clr>
        </p15:guide>
        <p15:guide id="28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850B"/>
    <a:srgbClr val="FFCC66"/>
    <a:srgbClr val="B9B9B9"/>
    <a:srgbClr val="E0AC00"/>
    <a:srgbClr val="68676C"/>
    <a:srgbClr val="8D9DD8"/>
    <a:srgbClr val="953D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D083AE6-46FA-4A59-8FB0-9F97EB10719F}" styleName="밝은 스타일 3 - 강조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howGuides="1">
      <p:cViewPr varScale="1">
        <p:scale>
          <a:sx n="108" d="100"/>
          <a:sy n="108" d="100"/>
        </p:scale>
        <p:origin x="1704" y="108"/>
      </p:cViewPr>
      <p:guideLst>
        <p:guide pos="2807"/>
        <p:guide pos="2916"/>
        <p:guide pos="2481"/>
        <p:guide pos="2372"/>
        <p:guide pos="2045"/>
        <p:guide pos="1937"/>
        <p:guide pos="1610"/>
        <p:guide pos="1501"/>
        <p:guide pos="1174"/>
        <p:guide pos="1066"/>
        <p:guide pos="739"/>
        <p:guide pos="630"/>
        <p:guide pos="304"/>
        <p:guide pos="267"/>
        <p:guide pos="3352"/>
        <p:guide pos="3243"/>
        <p:guide pos="3678"/>
        <p:guide pos="3787"/>
        <p:guide pos="4114"/>
        <p:guide pos="4223"/>
        <p:guide pos="4549"/>
        <p:guide pos="4658"/>
        <p:guide pos="4985"/>
        <p:guide pos="5420"/>
        <p:guide pos="5094"/>
        <p:guide pos="5456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117" d="100"/>
          <a:sy n="117" d="100"/>
        </p:scale>
        <p:origin x="1206" y="90"/>
      </p:cViewPr>
      <p:guideLst/>
    </p:cSldViewPr>
  </p:notesViewPr>
  <p:gridSpacing cx="57607" cy="57607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63" Type="http://schemas.openxmlformats.org/officeDocument/2006/relationships/slide" Target="slides/slide61.xml"/><Relationship Id="rId84" Type="http://schemas.openxmlformats.org/officeDocument/2006/relationships/slide" Target="slides/slide82.xml"/><Relationship Id="rId138" Type="http://schemas.openxmlformats.org/officeDocument/2006/relationships/slide" Target="slides/slide136.xml"/><Relationship Id="rId159" Type="http://schemas.openxmlformats.org/officeDocument/2006/relationships/slide" Target="slides/slide157.xml"/><Relationship Id="rId170" Type="http://schemas.openxmlformats.org/officeDocument/2006/relationships/slide" Target="slides/slide168.xml"/><Relationship Id="rId191" Type="http://schemas.openxmlformats.org/officeDocument/2006/relationships/slide" Target="slides/slide189.xml"/><Relationship Id="rId205" Type="http://schemas.openxmlformats.org/officeDocument/2006/relationships/presProps" Target="presProps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53" Type="http://schemas.openxmlformats.org/officeDocument/2006/relationships/slide" Target="slides/slide51.xml"/><Relationship Id="rId74" Type="http://schemas.openxmlformats.org/officeDocument/2006/relationships/slide" Target="slides/slide72.xml"/><Relationship Id="rId128" Type="http://schemas.openxmlformats.org/officeDocument/2006/relationships/slide" Target="slides/slide126.xml"/><Relationship Id="rId149" Type="http://schemas.openxmlformats.org/officeDocument/2006/relationships/slide" Target="slides/slide147.xml"/><Relationship Id="rId5" Type="http://schemas.openxmlformats.org/officeDocument/2006/relationships/slide" Target="slides/slide3.xml"/><Relationship Id="rId95" Type="http://schemas.openxmlformats.org/officeDocument/2006/relationships/slide" Target="slides/slide93.xml"/><Relationship Id="rId160" Type="http://schemas.openxmlformats.org/officeDocument/2006/relationships/slide" Target="slides/slide158.xml"/><Relationship Id="rId181" Type="http://schemas.openxmlformats.org/officeDocument/2006/relationships/slide" Target="slides/slide179.xml"/><Relationship Id="rId22" Type="http://schemas.openxmlformats.org/officeDocument/2006/relationships/slide" Target="slides/slide20.xml"/><Relationship Id="rId43" Type="http://schemas.openxmlformats.org/officeDocument/2006/relationships/slide" Target="slides/slide41.xml"/><Relationship Id="rId64" Type="http://schemas.openxmlformats.org/officeDocument/2006/relationships/slide" Target="slides/slide62.xml"/><Relationship Id="rId118" Type="http://schemas.openxmlformats.org/officeDocument/2006/relationships/slide" Target="slides/slide116.xml"/><Relationship Id="rId139" Type="http://schemas.openxmlformats.org/officeDocument/2006/relationships/slide" Target="slides/slide137.xml"/><Relationship Id="rId85" Type="http://schemas.openxmlformats.org/officeDocument/2006/relationships/slide" Target="slides/slide83.xml"/><Relationship Id="rId150" Type="http://schemas.openxmlformats.org/officeDocument/2006/relationships/slide" Target="slides/slide148.xml"/><Relationship Id="rId171" Type="http://schemas.openxmlformats.org/officeDocument/2006/relationships/slide" Target="slides/slide169.xml"/><Relationship Id="rId192" Type="http://schemas.openxmlformats.org/officeDocument/2006/relationships/slide" Target="slides/slide190.xml"/><Relationship Id="rId206" Type="http://schemas.openxmlformats.org/officeDocument/2006/relationships/viewProps" Target="viewProps.xml"/><Relationship Id="rId12" Type="http://schemas.openxmlformats.org/officeDocument/2006/relationships/slide" Target="slides/slide10.xml"/><Relationship Id="rId33" Type="http://schemas.openxmlformats.org/officeDocument/2006/relationships/slide" Target="slides/slide31.xml"/><Relationship Id="rId108" Type="http://schemas.openxmlformats.org/officeDocument/2006/relationships/slide" Target="slides/slide106.xml"/><Relationship Id="rId129" Type="http://schemas.openxmlformats.org/officeDocument/2006/relationships/slide" Target="slides/slide127.xml"/><Relationship Id="rId54" Type="http://schemas.openxmlformats.org/officeDocument/2006/relationships/slide" Target="slides/slide52.xml"/><Relationship Id="rId75" Type="http://schemas.openxmlformats.org/officeDocument/2006/relationships/slide" Target="slides/slide73.xml"/><Relationship Id="rId96" Type="http://schemas.openxmlformats.org/officeDocument/2006/relationships/slide" Target="slides/slide94.xml"/><Relationship Id="rId140" Type="http://schemas.openxmlformats.org/officeDocument/2006/relationships/slide" Target="slides/slide138.xml"/><Relationship Id="rId161" Type="http://schemas.openxmlformats.org/officeDocument/2006/relationships/slide" Target="slides/slide159.xml"/><Relationship Id="rId182" Type="http://schemas.openxmlformats.org/officeDocument/2006/relationships/slide" Target="slides/slide180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119" Type="http://schemas.openxmlformats.org/officeDocument/2006/relationships/slide" Target="slides/slide117.xml"/><Relationship Id="rId44" Type="http://schemas.openxmlformats.org/officeDocument/2006/relationships/slide" Target="slides/slide42.xml"/><Relationship Id="rId65" Type="http://schemas.openxmlformats.org/officeDocument/2006/relationships/slide" Target="slides/slide63.xml"/><Relationship Id="rId86" Type="http://schemas.openxmlformats.org/officeDocument/2006/relationships/slide" Target="slides/slide84.xml"/><Relationship Id="rId130" Type="http://schemas.openxmlformats.org/officeDocument/2006/relationships/slide" Target="slides/slide128.xml"/><Relationship Id="rId151" Type="http://schemas.openxmlformats.org/officeDocument/2006/relationships/slide" Target="slides/slide149.xml"/><Relationship Id="rId172" Type="http://schemas.openxmlformats.org/officeDocument/2006/relationships/slide" Target="slides/slide170.xml"/><Relationship Id="rId193" Type="http://schemas.openxmlformats.org/officeDocument/2006/relationships/slide" Target="slides/slide191.xml"/><Relationship Id="rId207" Type="http://schemas.openxmlformats.org/officeDocument/2006/relationships/theme" Target="theme/theme1.xml"/><Relationship Id="rId13" Type="http://schemas.openxmlformats.org/officeDocument/2006/relationships/slide" Target="slides/slide11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20" Type="http://schemas.openxmlformats.org/officeDocument/2006/relationships/slide" Target="slides/slide118.xml"/><Relationship Id="rId141" Type="http://schemas.openxmlformats.org/officeDocument/2006/relationships/slide" Target="slides/slide139.xml"/><Relationship Id="rId7" Type="http://schemas.openxmlformats.org/officeDocument/2006/relationships/slide" Target="slides/slide5.xml"/><Relationship Id="rId162" Type="http://schemas.openxmlformats.org/officeDocument/2006/relationships/slide" Target="slides/slide160.xml"/><Relationship Id="rId183" Type="http://schemas.openxmlformats.org/officeDocument/2006/relationships/slide" Target="slides/slide181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131" Type="http://schemas.openxmlformats.org/officeDocument/2006/relationships/slide" Target="slides/slide129.xml"/><Relationship Id="rId136" Type="http://schemas.openxmlformats.org/officeDocument/2006/relationships/slide" Target="slides/slide134.xml"/><Relationship Id="rId157" Type="http://schemas.openxmlformats.org/officeDocument/2006/relationships/slide" Target="slides/slide155.xml"/><Relationship Id="rId178" Type="http://schemas.openxmlformats.org/officeDocument/2006/relationships/slide" Target="slides/slide176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52" Type="http://schemas.openxmlformats.org/officeDocument/2006/relationships/slide" Target="slides/slide150.xml"/><Relationship Id="rId173" Type="http://schemas.openxmlformats.org/officeDocument/2006/relationships/slide" Target="slides/slide171.xml"/><Relationship Id="rId194" Type="http://schemas.openxmlformats.org/officeDocument/2006/relationships/slide" Target="slides/slide192.xml"/><Relationship Id="rId199" Type="http://schemas.openxmlformats.org/officeDocument/2006/relationships/slide" Target="slides/slide197.xml"/><Relationship Id="rId203" Type="http://schemas.openxmlformats.org/officeDocument/2006/relationships/notesMaster" Target="notesMasters/notesMaster1.xml"/><Relationship Id="rId208" Type="http://schemas.openxmlformats.org/officeDocument/2006/relationships/tableStyles" Target="tableStyle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147" Type="http://schemas.openxmlformats.org/officeDocument/2006/relationships/slide" Target="slides/slide145.xml"/><Relationship Id="rId168" Type="http://schemas.openxmlformats.org/officeDocument/2006/relationships/slide" Target="slides/slide166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142" Type="http://schemas.openxmlformats.org/officeDocument/2006/relationships/slide" Target="slides/slide140.xml"/><Relationship Id="rId163" Type="http://schemas.openxmlformats.org/officeDocument/2006/relationships/slide" Target="slides/slide161.xml"/><Relationship Id="rId184" Type="http://schemas.openxmlformats.org/officeDocument/2006/relationships/slide" Target="slides/slide182.xml"/><Relationship Id="rId189" Type="http://schemas.openxmlformats.org/officeDocument/2006/relationships/slide" Target="slides/slide187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137" Type="http://schemas.openxmlformats.org/officeDocument/2006/relationships/slide" Target="slides/slide135.xml"/><Relationship Id="rId158" Type="http://schemas.openxmlformats.org/officeDocument/2006/relationships/slide" Target="slides/slide156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slide" Target="slides/slide130.xml"/><Relationship Id="rId153" Type="http://schemas.openxmlformats.org/officeDocument/2006/relationships/slide" Target="slides/slide151.xml"/><Relationship Id="rId174" Type="http://schemas.openxmlformats.org/officeDocument/2006/relationships/slide" Target="slides/slide172.xml"/><Relationship Id="rId179" Type="http://schemas.openxmlformats.org/officeDocument/2006/relationships/slide" Target="slides/slide177.xml"/><Relationship Id="rId195" Type="http://schemas.openxmlformats.org/officeDocument/2006/relationships/slide" Target="slides/slide193.xml"/><Relationship Id="rId190" Type="http://schemas.openxmlformats.org/officeDocument/2006/relationships/slide" Target="slides/slide188.xml"/><Relationship Id="rId204" Type="http://schemas.openxmlformats.org/officeDocument/2006/relationships/handoutMaster" Target="handoutMasters/handoutMaster1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27" Type="http://schemas.openxmlformats.org/officeDocument/2006/relationships/slide" Target="slides/slide12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143" Type="http://schemas.openxmlformats.org/officeDocument/2006/relationships/slide" Target="slides/slide141.xml"/><Relationship Id="rId148" Type="http://schemas.openxmlformats.org/officeDocument/2006/relationships/slide" Target="slides/slide146.xml"/><Relationship Id="rId164" Type="http://schemas.openxmlformats.org/officeDocument/2006/relationships/slide" Target="slides/slide162.xml"/><Relationship Id="rId169" Type="http://schemas.openxmlformats.org/officeDocument/2006/relationships/slide" Target="slides/slide167.xml"/><Relationship Id="rId185" Type="http://schemas.openxmlformats.org/officeDocument/2006/relationships/slide" Target="slides/slide183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80" Type="http://schemas.openxmlformats.org/officeDocument/2006/relationships/slide" Target="slides/slide178.xml"/><Relationship Id="rId26" Type="http://schemas.openxmlformats.org/officeDocument/2006/relationships/slide" Target="slides/slide24.xml"/><Relationship Id="rId47" Type="http://schemas.openxmlformats.org/officeDocument/2006/relationships/slide" Target="slides/slide45.xml"/><Relationship Id="rId68" Type="http://schemas.openxmlformats.org/officeDocument/2006/relationships/slide" Target="slides/slide66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slide" Target="slides/slide131.xml"/><Relationship Id="rId154" Type="http://schemas.openxmlformats.org/officeDocument/2006/relationships/slide" Target="slides/slide152.xml"/><Relationship Id="rId175" Type="http://schemas.openxmlformats.org/officeDocument/2006/relationships/slide" Target="slides/slide173.xml"/><Relationship Id="rId196" Type="http://schemas.openxmlformats.org/officeDocument/2006/relationships/slide" Target="slides/slide194.xml"/><Relationship Id="rId200" Type="http://schemas.openxmlformats.org/officeDocument/2006/relationships/slide" Target="slides/slide198.xml"/><Relationship Id="rId16" Type="http://schemas.openxmlformats.org/officeDocument/2006/relationships/slide" Target="slides/slide14.xml"/><Relationship Id="rId37" Type="http://schemas.openxmlformats.org/officeDocument/2006/relationships/slide" Target="slides/slide35.xml"/><Relationship Id="rId58" Type="http://schemas.openxmlformats.org/officeDocument/2006/relationships/slide" Target="slides/slide56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44" Type="http://schemas.openxmlformats.org/officeDocument/2006/relationships/slide" Target="slides/slide142.xml"/><Relationship Id="rId90" Type="http://schemas.openxmlformats.org/officeDocument/2006/relationships/slide" Target="slides/slide88.xml"/><Relationship Id="rId165" Type="http://schemas.openxmlformats.org/officeDocument/2006/relationships/slide" Target="slides/slide163.xml"/><Relationship Id="rId186" Type="http://schemas.openxmlformats.org/officeDocument/2006/relationships/slide" Target="slides/slide184.xml"/><Relationship Id="rId27" Type="http://schemas.openxmlformats.org/officeDocument/2006/relationships/slide" Target="slides/slide25.xml"/><Relationship Id="rId48" Type="http://schemas.openxmlformats.org/officeDocument/2006/relationships/slide" Target="slides/slide46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34" Type="http://schemas.openxmlformats.org/officeDocument/2006/relationships/slide" Target="slides/slide132.xml"/><Relationship Id="rId80" Type="http://schemas.openxmlformats.org/officeDocument/2006/relationships/slide" Target="slides/slide78.xml"/><Relationship Id="rId155" Type="http://schemas.openxmlformats.org/officeDocument/2006/relationships/slide" Target="slides/slide153.xml"/><Relationship Id="rId176" Type="http://schemas.openxmlformats.org/officeDocument/2006/relationships/slide" Target="slides/slide174.xml"/><Relationship Id="rId197" Type="http://schemas.openxmlformats.org/officeDocument/2006/relationships/slide" Target="slides/slide195.xml"/><Relationship Id="rId201" Type="http://schemas.openxmlformats.org/officeDocument/2006/relationships/slide" Target="slides/slide199.xml"/><Relationship Id="rId17" Type="http://schemas.openxmlformats.org/officeDocument/2006/relationships/slide" Target="slides/slide15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24" Type="http://schemas.openxmlformats.org/officeDocument/2006/relationships/slide" Target="slides/slide122.xml"/><Relationship Id="rId70" Type="http://schemas.openxmlformats.org/officeDocument/2006/relationships/slide" Target="slides/slide68.xml"/><Relationship Id="rId91" Type="http://schemas.openxmlformats.org/officeDocument/2006/relationships/slide" Target="slides/slide89.xml"/><Relationship Id="rId145" Type="http://schemas.openxmlformats.org/officeDocument/2006/relationships/slide" Target="slides/slide143.xml"/><Relationship Id="rId166" Type="http://schemas.openxmlformats.org/officeDocument/2006/relationships/slide" Target="slides/slide164.xml"/><Relationship Id="rId187" Type="http://schemas.openxmlformats.org/officeDocument/2006/relationships/slide" Target="slides/slide185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60" Type="http://schemas.openxmlformats.org/officeDocument/2006/relationships/slide" Target="slides/slide58.xml"/><Relationship Id="rId81" Type="http://schemas.openxmlformats.org/officeDocument/2006/relationships/slide" Target="slides/slide79.xml"/><Relationship Id="rId135" Type="http://schemas.openxmlformats.org/officeDocument/2006/relationships/slide" Target="slides/slide133.xml"/><Relationship Id="rId156" Type="http://schemas.openxmlformats.org/officeDocument/2006/relationships/slide" Target="slides/slide154.xml"/><Relationship Id="rId177" Type="http://schemas.openxmlformats.org/officeDocument/2006/relationships/slide" Target="slides/slide175.xml"/><Relationship Id="rId198" Type="http://schemas.openxmlformats.org/officeDocument/2006/relationships/slide" Target="slides/slide196.xml"/><Relationship Id="rId202" Type="http://schemas.openxmlformats.org/officeDocument/2006/relationships/slide" Target="slides/slide200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50" Type="http://schemas.openxmlformats.org/officeDocument/2006/relationships/slide" Target="slides/slide48.xml"/><Relationship Id="rId104" Type="http://schemas.openxmlformats.org/officeDocument/2006/relationships/slide" Target="slides/slide102.xml"/><Relationship Id="rId125" Type="http://schemas.openxmlformats.org/officeDocument/2006/relationships/slide" Target="slides/slide123.xml"/><Relationship Id="rId146" Type="http://schemas.openxmlformats.org/officeDocument/2006/relationships/slide" Target="slides/slide144.xml"/><Relationship Id="rId167" Type="http://schemas.openxmlformats.org/officeDocument/2006/relationships/slide" Target="slides/slide165.xml"/><Relationship Id="rId188" Type="http://schemas.openxmlformats.org/officeDocument/2006/relationships/slide" Target="slides/slide186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625" cy="34026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5621696" y="0"/>
            <a:ext cx="4302625" cy="34026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6B0E63-BBCE-42FA-B3A6-5FD535041784}" type="datetimeFigureOut">
              <a:rPr lang="ko-KR" altLang="en-US" smtClean="0"/>
              <a:pPr/>
              <a:t>2022-03-23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6457410"/>
            <a:ext cx="4302625" cy="34026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5621696" y="6457410"/>
            <a:ext cx="4302625" cy="34026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421031-9F3C-4BB5-813E-6F6C294051C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296503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622799" y="0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D56D40-764E-476E-B5E6-4049846BDF68}" type="datetimeFigureOut">
              <a:rPr lang="en-US" smtClean="0"/>
              <a:pPr/>
              <a:t>3/23/2022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263900" y="509588"/>
            <a:ext cx="3398838" cy="25495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92665" y="3228896"/>
            <a:ext cx="7941310" cy="30589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6456611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622799" y="6456611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CADBE4-966B-4F0C-AF81-59D2D1B847A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54766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 userDrawn="1"/>
        </p:nvSpPr>
        <p:spPr>
          <a:xfrm>
            <a:off x="481903" y="2680109"/>
            <a:ext cx="3859670" cy="806498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>
            <a:lvl1pPr marL="0" algn="l" defTabSz="457200" rtl="0" eaLnBrk="1" latinLnBrk="0" hangingPunct="1">
              <a:spcBef>
                <a:spcPct val="0"/>
              </a:spcBef>
              <a:buNone/>
              <a:defRPr lang="en-US" sz="4400" b="1" kern="1200" baseline="0" dirty="0">
                <a:solidFill>
                  <a:schemeClr val="bg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n-cs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66712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  <p15:guide id="3" orient="horz" pos="106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1830388" y="5078133"/>
            <a:ext cx="5329237" cy="423749"/>
          </a:xfrm>
        </p:spPr>
        <p:txBody>
          <a:bodyPr tIns="18288" bIns="18288"/>
          <a:lstStyle>
            <a:lvl1pPr>
              <a:buNone/>
              <a:defRPr sz="2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1967321" y="5513243"/>
            <a:ext cx="5216365" cy="935037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300">
                <a:solidFill>
                  <a:srgbClr val="373737"/>
                </a:solidFill>
              </a:defRPr>
            </a:lvl1pPr>
            <a:lvl2pPr>
              <a:spcBef>
                <a:spcPts val="200"/>
              </a:spcBef>
              <a:defRPr sz="1200"/>
            </a:lvl2pPr>
            <a:lvl3pPr>
              <a:spcBef>
                <a:spcPts val="100"/>
              </a:spcBef>
              <a:defRPr sz="1200"/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8"/>
          </p:nvPr>
        </p:nvSpPr>
        <p:spPr>
          <a:xfrm>
            <a:off x="1868332" y="1553021"/>
            <a:ext cx="5278773" cy="3312262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F6E382E-3682-864D-BAAA-426D382364D6}" type="datetime1">
              <a:rPr lang="en-US"/>
              <a:pPr>
                <a:defRPr/>
              </a:pPr>
              <a:t>3/23/2022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40F1395-DF07-7644-8D70-6CD057F6934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24574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2726889" y="1519159"/>
            <a:ext cx="5329237" cy="323753"/>
          </a:xfrm>
        </p:spPr>
        <p:txBody>
          <a:bodyPr tIns="18288" bIns="18288"/>
          <a:lstStyle>
            <a:lvl1pPr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2838920" y="1854654"/>
            <a:ext cx="5216365" cy="909716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200">
                <a:solidFill>
                  <a:srgbClr val="373737"/>
                </a:solidFill>
              </a:defRPr>
            </a:lvl1pPr>
            <a:lvl2pPr>
              <a:defRPr sz="1100"/>
            </a:lvl2pPr>
            <a:lvl3pPr>
              <a:defRPr sz="1100"/>
            </a:lvl3pPr>
            <a:lvl4pPr>
              <a:defRPr sz="1200"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8"/>
          </p:nvPr>
        </p:nvSpPr>
        <p:spPr>
          <a:xfrm>
            <a:off x="984284" y="1519157"/>
            <a:ext cx="1530900" cy="126603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9" name="Picture Placeholder 16"/>
          <p:cNvSpPr>
            <a:spLocks noGrp="1"/>
          </p:cNvSpPr>
          <p:nvPr>
            <p:ph type="pic" sz="quarter" idx="19"/>
          </p:nvPr>
        </p:nvSpPr>
        <p:spPr>
          <a:xfrm>
            <a:off x="984284" y="3113027"/>
            <a:ext cx="1530900" cy="126603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10" name="Picture Placeholder 16"/>
          <p:cNvSpPr>
            <a:spLocks noGrp="1"/>
          </p:cNvSpPr>
          <p:nvPr>
            <p:ph type="pic" sz="quarter" idx="20"/>
          </p:nvPr>
        </p:nvSpPr>
        <p:spPr>
          <a:xfrm>
            <a:off x="984284" y="4706897"/>
            <a:ext cx="1530900" cy="126603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21"/>
          </p:nvPr>
        </p:nvSpPr>
        <p:spPr>
          <a:xfrm>
            <a:off x="2726889" y="3113029"/>
            <a:ext cx="5329237" cy="323753"/>
          </a:xfrm>
        </p:spPr>
        <p:txBody>
          <a:bodyPr tIns="18288" bIns="18288"/>
          <a:lstStyle>
            <a:lvl1pPr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22"/>
          </p:nvPr>
        </p:nvSpPr>
        <p:spPr>
          <a:xfrm>
            <a:off x="2838920" y="3448524"/>
            <a:ext cx="5216365" cy="909716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200">
                <a:solidFill>
                  <a:srgbClr val="373737"/>
                </a:solidFill>
              </a:defRPr>
            </a:lvl1pPr>
            <a:lvl2pPr>
              <a:defRPr sz="1100"/>
            </a:lvl2pPr>
            <a:lvl3pPr>
              <a:defRPr sz="11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23"/>
          </p:nvPr>
        </p:nvSpPr>
        <p:spPr>
          <a:xfrm>
            <a:off x="2726889" y="4706900"/>
            <a:ext cx="5329237" cy="323753"/>
          </a:xfrm>
        </p:spPr>
        <p:txBody>
          <a:bodyPr tIns="18288" bIns="18288"/>
          <a:lstStyle>
            <a:lvl1pPr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24"/>
          </p:nvPr>
        </p:nvSpPr>
        <p:spPr>
          <a:xfrm>
            <a:off x="2838920" y="5042395"/>
            <a:ext cx="5216365" cy="909716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200">
                <a:solidFill>
                  <a:srgbClr val="373737"/>
                </a:solidFill>
              </a:defRPr>
            </a:lvl1pPr>
            <a:lvl2pPr>
              <a:defRPr sz="1100"/>
            </a:lvl2pPr>
            <a:lvl3pPr>
              <a:defRPr sz="11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sp>
        <p:nvSpPr>
          <p:cNvPr id="18" name="Date Placeholder 3"/>
          <p:cNvSpPr>
            <a:spLocks noGrp="1"/>
          </p:cNvSpPr>
          <p:nvPr>
            <p:ph type="dt" sz="half" idx="2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5F553F-D6CF-024A-83E8-16C5ACBDBF0C}" type="datetime1">
              <a:rPr lang="en-US"/>
              <a:pPr>
                <a:defRPr/>
              </a:pPr>
              <a:t>3/23/2022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2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2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44D706A-52FD-E64D-AE1E-7C9D69A6BCF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56556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498996" y="1400681"/>
            <a:ext cx="3266506" cy="5140855"/>
          </a:xfrm>
        </p:spPr>
        <p:txBody>
          <a:bodyPr rtlCol="0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3944322" y="1271542"/>
            <a:ext cx="4576923" cy="423339"/>
          </a:xfrm>
        </p:spPr>
        <p:txBody>
          <a:bodyPr/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3944322" y="1707014"/>
            <a:ext cx="4576923" cy="4209134"/>
          </a:xfrm>
        </p:spPr>
        <p:txBody>
          <a:bodyPr/>
          <a:lstStyle>
            <a:lvl1pPr>
              <a:lnSpc>
                <a:spcPct val="100000"/>
              </a:lnSpc>
              <a:spcBef>
                <a:spcPts val="400"/>
              </a:spcBef>
              <a:defRPr sz="140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  <a:lvl3pPr>
              <a:lnSpc>
                <a:spcPct val="100000"/>
              </a:lnSpc>
              <a:spcBef>
                <a:spcPts val="200"/>
              </a:spcBef>
              <a:defRPr sz="1100"/>
            </a:lvl3pPr>
            <a:lvl4pPr>
              <a:lnSpc>
                <a:spcPct val="100000"/>
              </a:lnSpc>
              <a:spcBef>
                <a:spcPts val="100"/>
              </a:spcBef>
              <a:defRPr sz="1050"/>
            </a:lvl4pPr>
            <a:lvl5pPr>
              <a:lnSpc>
                <a:spcPct val="100000"/>
              </a:lnSpc>
              <a:spcBef>
                <a:spcPts val="100"/>
              </a:spcBef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3B569C-1EA5-424B-AEC8-7C697A5412D8}" type="datetime1">
              <a:rPr lang="en-US"/>
              <a:pPr>
                <a:defRPr/>
              </a:pPr>
              <a:t>3/23/2022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21BB04-64BC-524B-8E69-A4BB3B716DB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86793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6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37538" y="748130"/>
            <a:ext cx="4501662" cy="800724"/>
          </a:xfrm>
        </p:spPr>
        <p:txBody>
          <a:bodyPr/>
          <a:lstStyle>
            <a:lvl1pPr>
              <a:defRPr sz="2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995615" y="6547962"/>
            <a:ext cx="1288163" cy="292565"/>
          </a:xfrm>
        </p:spPr>
        <p:txBody>
          <a:bodyPr/>
          <a:lstStyle/>
          <a:p>
            <a:fld id="{7E81C33E-41CC-7144-9EE9-6BB47BFC27EB}" type="datetime1">
              <a:rPr lang="en-US" smtClean="0"/>
              <a:pPr/>
              <a:t>3/23/2022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421923" y="6547962"/>
            <a:ext cx="2086022" cy="2925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795846" y="6547962"/>
            <a:ext cx="890953" cy="292565"/>
          </a:xfrm>
        </p:spPr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803677" y="1730693"/>
            <a:ext cx="4035523" cy="423339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>
              <a:buNone/>
              <a:defRPr lang="en-US" sz="2000" b="0" kern="1200" cap="small" dirty="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</a:pPr>
            <a:r>
              <a:rPr lang="en-US" dirty="0"/>
              <a:t>Click to edit Master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4865077" y="2139462"/>
            <a:ext cx="3974124" cy="4073769"/>
          </a:xfrm>
        </p:spPr>
        <p:txBody>
          <a:bodyPr/>
          <a:lstStyle>
            <a:lvl1pPr>
              <a:lnSpc>
                <a:spcPct val="100000"/>
              </a:lnSpc>
              <a:spcBef>
                <a:spcPts val="400"/>
              </a:spcBef>
              <a:defRPr sz="140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  <a:lvl3pPr>
              <a:lnSpc>
                <a:spcPct val="100000"/>
              </a:lnSpc>
              <a:spcBef>
                <a:spcPts val="200"/>
              </a:spcBef>
              <a:defRPr sz="1100"/>
            </a:lvl3pPr>
            <a:lvl4pPr>
              <a:lnSpc>
                <a:spcPct val="100000"/>
              </a:lnSpc>
              <a:spcBef>
                <a:spcPts val="100"/>
              </a:spcBef>
              <a:defRPr sz="1050"/>
            </a:lvl4pPr>
            <a:lvl5pPr>
              <a:lnSpc>
                <a:spcPct val="100000"/>
              </a:lnSpc>
              <a:spcBef>
                <a:spcPts val="100"/>
              </a:spcBef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1934308" y="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0" y="2286001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1934308" y="2286001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0" y="457200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1934308" y="457200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87803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 Wash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world-map_wash21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1368425"/>
            <a:ext cx="9144000" cy="44639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EBC88-5945-6548-81AC-D1E801230918}" type="datetime1">
              <a:rPr lang="en-US" smtClean="0"/>
              <a:pPr/>
              <a:t>3/23/2022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83298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Washout Map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orld-map_wash21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1368425"/>
            <a:ext cx="9144000" cy="44653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5538"/>
            <a:ext cx="8229600" cy="51942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7FCC0-BCF1-7F40-94F0-C8B3ACD33893}" type="datetime1">
              <a:rPr lang="en-US" smtClean="0"/>
              <a:pPr/>
              <a:t>3/23/2022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54817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 Bold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world-map_100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1004888"/>
            <a:ext cx="9144000" cy="4463935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CA98B9-3ABE-A242-9F6B-DA9BAB124A35}" type="datetime1">
              <a:rPr lang="en-US" smtClean="0"/>
              <a:pPr/>
              <a:t>3/23/2022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3783013"/>
            <a:ext cx="9144000" cy="1571625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FFFFFF"/>
              </a:solidFill>
              <a:latin typeface="Verdana"/>
              <a:cs typeface="Verdana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4127744"/>
            <a:ext cx="9144000" cy="825867"/>
          </a:xfrm>
        </p:spPr>
        <p:txBody>
          <a:bodyPr wrap="square" anchor="ctr" anchorCtr="0">
            <a:noAutofit/>
          </a:bodyPr>
          <a:lstStyle>
            <a:lvl1pPr marL="0" indent="0" algn="ctr" defTabSz="457200" rtl="0" eaLnBrk="1" latinLnBrk="0" hangingPunct="1">
              <a:buNone/>
              <a:defRPr lang="en-US" sz="4400" b="1" kern="1200" cap="all" dirty="0" smtClean="0">
                <a:solidFill>
                  <a:schemeClr val="bg1"/>
                </a:solidFill>
                <a:latin typeface="Verdana"/>
                <a:ea typeface="+mn-ea"/>
                <a:cs typeface="Verdana"/>
              </a:defRPr>
            </a:lvl1pPr>
          </a:lstStyle>
          <a:p>
            <a:pPr lvl="0"/>
            <a:r>
              <a:rPr lang="en-US" dirty="0"/>
              <a:t>Statement here</a:t>
            </a:r>
          </a:p>
        </p:txBody>
      </p:sp>
    </p:spTree>
    <p:extLst>
      <p:ext uri="{BB962C8B-B14F-4D97-AF65-F5344CB8AC3E}">
        <p14:creationId xmlns:p14="http://schemas.microsoft.com/office/powerpoint/2010/main" val="3987142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12 and Statement Ba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-1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2285999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-1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2285999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8" name="Picture Placeholder 6"/>
          <p:cNvSpPr>
            <a:spLocks noGrp="1"/>
          </p:cNvSpPr>
          <p:nvPr>
            <p:ph type="pic" sz="quarter" idx="23"/>
          </p:nvPr>
        </p:nvSpPr>
        <p:spPr>
          <a:xfrm>
            <a:off x="4571999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9" name="Picture Placeholder 6"/>
          <p:cNvSpPr>
            <a:spLocks noGrp="1"/>
          </p:cNvSpPr>
          <p:nvPr>
            <p:ph type="pic" sz="quarter" idx="24"/>
          </p:nvPr>
        </p:nvSpPr>
        <p:spPr>
          <a:xfrm>
            <a:off x="6858000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20" name="Picture Placeholder 6"/>
          <p:cNvSpPr>
            <a:spLocks noGrp="1"/>
          </p:cNvSpPr>
          <p:nvPr>
            <p:ph type="pic" sz="quarter" idx="25"/>
          </p:nvPr>
        </p:nvSpPr>
        <p:spPr>
          <a:xfrm>
            <a:off x="4571999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21" name="Picture Placeholder 6"/>
          <p:cNvSpPr>
            <a:spLocks noGrp="1"/>
          </p:cNvSpPr>
          <p:nvPr>
            <p:ph type="pic" sz="quarter" idx="26"/>
          </p:nvPr>
        </p:nvSpPr>
        <p:spPr>
          <a:xfrm>
            <a:off x="6858000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25" name="Text Placeholder 12"/>
          <p:cNvSpPr>
            <a:spLocks noGrp="1"/>
          </p:cNvSpPr>
          <p:nvPr>
            <p:ph type="body" sz="quarter" idx="28" hasCustomPrompt="1"/>
          </p:nvPr>
        </p:nvSpPr>
        <p:spPr>
          <a:xfrm>
            <a:off x="0" y="3783013"/>
            <a:ext cx="9144000" cy="1572768"/>
          </a:xfrm>
          <a:solidFill>
            <a:srgbClr val="000000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buNone/>
              <a:defRPr lang="en-US" sz="1600" kern="1200" dirty="0">
                <a:solidFill>
                  <a:srgbClr val="666666"/>
                </a:solidFill>
                <a:latin typeface="Verdana"/>
                <a:ea typeface="+mn-ea"/>
                <a:cs typeface="Verdana"/>
              </a:defRPr>
            </a:lvl1pPr>
          </a:lstStyle>
          <a:p>
            <a:pPr marL="0" lvl="0" indent="-225425" algn="ctr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Char char="•"/>
            </a:pPr>
            <a:r>
              <a:rPr lang="en-US" dirty="0"/>
              <a:t>Statement here</a:t>
            </a:r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-1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2285999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6"/>
          <p:cNvSpPr>
            <a:spLocks noGrp="1"/>
          </p:cNvSpPr>
          <p:nvPr>
            <p:ph type="pic" sz="quarter" idx="21"/>
          </p:nvPr>
        </p:nvSpPr>
        <p:spPr>
          <a:xfrm>
            <a:off x="4571999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6"/>
          <p:cNvSpPr>
            <a:spLocks noGrp="1"/>
          </p:cNvSpPr>
          <p:nvPr>
            <p:ph type="pic" sz="quarter" idx="22"/>
          </p:nvPr>
        </p:nvSpPr>
        <p:spPr>
          <a:xfrm>
            <a:off x="6858000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305156-B5F0-8F44-9B3B-B829BD25E71A}" type="datetime1">
              <a:rPr lang="en-US" smtClean="0"/>
              <a:pPr/>
              <a:t>3/23/2022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4126524"/>
            <a:ext cx="9144000" cy="825867"/>
          </a:xfrm>
          <a:ln>
            <a:noFill/>
          </a:ln>
        </p:spPr>
        <p:txBody>
          <a:bodyPr wrap="square" anchor="ctr" anchorCtr="0">
            <a:noAutofit/>
          </a:bodyPr>
          <a:lstStyle>
            <a:lvl1pPr marL="0" indent="0" algn="ctr" defTabSz="457200" rtl="0" eaLnBrk="1" latinLnBrk="0" hangingPunct="1">
              <a:buNone/>
              <a:defRPr lang="en-US" sz="4400" b="1" kern="1200" cap="all" dirty="0" smtClean="0">
                <a:solidFill>
                  <a:schemeClr val="bg1"/>
                </a:solidFill>
                <a:latin typeface="Verdana"/>
                <a:ea typeface="+mn-ea"/>
                <a:cs typeface="Verdana"/>
              </a:defRPr>
            </a:lvl1pPr>
          </a:lstStyle>
          <a:p>
            <a:pPr lvl="0"/>
            <a:r>
              <a:rPr lang="en-US" dirty="0"/>
              <a:t>Statement here</a:t>
            </a:r>
          </a:p>
        </p:txBody>
      </p:sp>
    </p:spTree>
    <p:extLst>
      <p:ext uri="{BB962C8B-B14F-4D97-AF65-F5344CB8AC3E}">
        <p14:creationId xmlns:p14="http://schemas.microsoft.com/office/powerpoint/2010/main" val="173710216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lobe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merica-globe_shadow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429014" y="203200"/>
            <a:ext cx="6640871" cy="666496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B5F46-2B7F-5B4D-AD94-C45166DC40CF}" type="datetime1">
              <a:rPr lang="en-US" smtClean="0"/>
              <a:pPr/>
              <a:t>3/23/2022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3783013"/>
            <a:ext cx="9144000" cy="1571625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FFFFFF"/>
              </a:solidFill>
              <a:latin typeface="Verdana"/>
              <a:cs typeface="Verdana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4127744"/>
            <a:ext cx="9144000" cy="825867"/>
          </a:xfrm>
        </p:spPr>
        <p:txBody>
          <a:bodyPr wrap="square" anchor="ctr" anchorCtr="0">
            <a:noAutofit/>
          </a:bodyPr>
          <a:lstStyle>
            <a:lvl1pPr marL="0" indent="0" algn="ctr" defTabSz="457200" rtl="0" eaLnBrk="1" latinLnBrk="0" hangingPunct="1">
              <a:buNone/>
              <a:defRPr lang="en-US" sz="4400" b="1" kern="1200" cap="all" dirty="0" smtClean="0">
                <a:solidFill>
                  <a:schemeClr val="bg1"/>
                </a:solidFill>
                <a:latin typeface="Verdana"/>
                <a:ea typeface="+mn-ea"/>
                <a:cs typeface="Verdana"/>
              </a:defRPr>
            </a:lvl1pPr>
          </a:lstStyle>
          <a:p>
            <a:pPr lvl="0"/>
            <a:r>
              <a:rPr lang="en-US" dirty="0"/>
              <a:t>Statement here</a:t>
            </a:r>
          </a:p>
        </p:txBody>
      </p:sp>
    </p:spTree>
    <p:extLst>
      <p:ext uri="{BB962C8B-B14F-4D97-AF65-F5344CB8AC3E}">
        <p14:creationId xmlns:p14="http://schemas.microsoft.com/office/powerpoint/2010/main" val="166641327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lob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merica-globe_shadow_small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82880" y="332740"/>
            <a:ext cx="5059680" cy="50807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7769" y="3884054"/>
            <a:ext cx="4166148" cy="800724"/>
          </a:xfrm>
        </p:spPr>
        <p:txBody>
          <a:bodyPr/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995615" y="6547962"/>
            <a:ext cx="1288163" cy="292565"/>
          </a:xfrm>
        </p:spPr>
        <p:txBody>
          <a:bodyPr/>
          <a:lstStyle/>
          <a:p>
            <a:fld id="{6E7C3E9F-FCDE-664F-9336-1ABBAA0EA927}" type="datetime1">
              <a:rPr lang="en-US" smtClean="0"/>
              <a:pPr/>
              <a:t>3/23/2022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421923" y="6547962"/>
            <a:ext cx="2086022" cy="2925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795846" y="6547962"/>
            <a:ext cx="890953" cy="292565"/>
          </a:xfrm>
        </p:spPr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4708768" y="4699000"/>
            <a:ext cx="4112847" cy="1807308"/>
          </a:xfrm>
        </p:spPr>
        <p:txBody>
          <a:bodyPr/>
          <a:lstStyle>
            <a:lvl1pPr>
              <a:lnSpc>
                <a:spcPct val="100000"/>
              </a:lnSpc>
              <a:spcBef>
                <a:spcPts val="400"/>
              </a:spcBef>
              <a:defRPr sz="1200"/>
            </a:lvl1pPr>
            <a:lvl2pPr>
              <a:lnSpc>
                <a:spcPct val="100000"/>
              </a:lnSpc>
              <a:spcBef>
                <a:spcPts val="300"/>
              </a:spcBef>
              <a:defRPr sz="1100"/>
            </a:lvl2pPr>
            <a:lvl3pPr>
              <a:lnSpc>
                <a:spcPct val="100000"/>
              </a:lnSpc>
              <a:spcBef>
                <a:spcPts val="200"/>
              </a:spcBef>
              <a:defRPr sz="1050"/>
            </a:lvl3pPr>
            <a:lvl4pPr>
              <a:lnSpc>
                <a:spcPct val="100000"/>
              </a:lnSpc>
              <a:spcBef>
                <a:spcPts val="100"/>
              </a:spcBef>
              <a:defRPr sz="1000"/>
            </a:lvl4pPr>
            <a:lvl5pPr>
              <a:lnSpc>
                <a:spcPct val="100000"/>
              </a:lnSpc>
              <a:spcBef>
                <a:spcPts val="100"/>
              </a:spcBef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682916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32219-5F3D-7F43-849E-768B69F61FFB}" type="datetime1">
              <a:rPr lang="en-US" smtClean="0"/>
              <a:pPr/>
              <a:t>3/23/2022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868330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48132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1790700" y="990600"/>
            <a:ext cx="6756400" cy="3683000"/>
          </a:xfrm>
        </p:spPr>
        <p:txBody>
          <a:bodyPr/>
          <a:lstStyle>
            <a:lvl1pPr algn="r">
              <a:buNone/>
              <a:defRPr sz="6000" b="1" baseline="0">
                <a:solidFill>
                  <a:srgbClr val="F79646"/>
                </a:solidFill>
              </a:defRPr>
            </a:lvl1pPr>
          </a:lstStyle>
          <a:p>
            <a:pPr lvl="0"/>
            <a:r>
              <a:rPr lang="en-US" dirty="0"/>
              <a:t>Emphasis Slide</a:t>
            </a:r>
          </a:p>
          <a:p>
            <a:pPr lvl="0"/>
            <a:r>
              <a:rPr lang="en-US" dirty="0"/>
              <a:t>Used for making one important Point</a:t>
            </a:r>
          </a:p>
        </p:txBody>
      </p:sp>
    </p:spTree>
    <p:extLst>
      <p:ext uri="{BB962C8B-B14F-4D97-AF65-F5344CB8AC3E}">
        <p14:creationId xmlns:p14="http://schemas.microsoft.com/office/powerpoint/2010/main" val="145276638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DA2EC-FE51-234C-8874-87F532D5C722}" type="datetime1">
              <a:rPr lang="en-US" smtClean="0"/>
              <a:pPr/>
              <a:t>3/23/2022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60160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6BB0B-C07A-EF4C-ADBF-B404E3B41965}" type="datetime1">
              <a:rPr lang="en-US" smtClean="0"/>
              <a:pPr/>
              <a:t>3/23/2022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777396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0531E-1DA2-B34A-93A6-C570B815175C}" type="datetime1">
              <a:rPr lang="en-US" smtClean="0"/>
              <a:pPr/>
              <a:t>3/23/2022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808376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E4664-5CFD-1A4D-9B41-76CFD729FE90}" type="datetime1">
              <a:rPr lang="en-US" smtClean="0"/>
              <a:pPr/>
              <a:t>3/23/2022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626047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28452" y="1906719"/>
            <a:ext cx="6912841" cy="1522281"/>
          </a:xfrm>
          <a:noFill/>
        </p:spPr>
        <p:txBody>
          <a:bodyPr wrap="square" lIns="0" tIns="0" rIns="0" bIns="0" rtlCol="0" anchor="t" anchorCtr="0">
            <a:noAutofit/>
          </a:bodyPr>
          <a:lstStyle>
            <a:lvl1pPr marL="0" algn="l" defTabSz="457200" rtl="0" eaLnBrk="1" latinLnBrk="0" hangingPunct="1">
              <a:defRPr lang="en-US" sz="4800" b="1" kern="1200" dirty="0">
                <a:solidFill>
                  <a:schemeClr val="bg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n-cs"/>
              </a:defRPr>
            </a:lvl1pPr>
          </a:lstStyle>
          <a:p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13912621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106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6897382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995" y="1922202"/>
            <a:ext cx="8081453" cy="80072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755618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6781" y="548650"/>
            <a:ext cx="8107710" cy="80072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6781" y="1470362"/>
            <a:ext cx="8105496" cy="496462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868509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995" y="1922202"/>
            <a:ext cx="8081453" cy="80072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32219-5F3D-7F43-849E-768B69F61FFB}" type="datetime1">
              <a:rPr lang="en-US" smtClean="0"/>
              <a:pPr/>
              <a:t>3/23/2022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99261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6781" y="1188101"/>
            <a:ext cx="8107710" cy="80072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73187" y="2104039"/>
            <a:ext cx="7431304" cy="4215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64862BFA-C828-2446-9B72-82AD7C7C4D28}" type="datetime1">
              <a:rPr lang="en-US" smtClean="0">
                <a:solidFill>
                  <a:srgbClr val="464646"/>
                </a:solidFill>
              </a:rPr>
              <a:pPr/>
              <a:t>3/23/2022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97954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53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-1" y="1802513"/>
            <a:ext cx="6063565" cy="1525991"/>
          </a:xfrm>
          <a:prstGeom prst="rect">
            <a:avLst/>
          </a:prstGeom>
          <a:solidFill>
            <a:srgbClr val="68676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4237838" y="3041745"/>
            <a:ext cx="4906162" cy="860290"/>
          </a:xfrm>
          <a:prstGeom prst="rect">
            <a:avLst/>
          </a:prstGeom>
          <a:solidFill>
            <a:srgbClr val="BC650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903" y="2007073"/>
            <a:ext cx="5357451" cy="1016006"/>
          </a:xfrm>
        </p:spPr>
        <p:txBody>
          <a:bodyPr anchor="ctr"/>
          <a:lstStyle>
            <a:lvl1pPr algn="ctr">
              <a:defRPr sz="2800" b="0" i="0" cap="all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29607" y="3051981"/>
            <a:ext cx="3974883" cy="792411"/>
          </a:xfrm>
        </p:spPr>
        <p:txBody>
          <a:bodyPr anchor="ctr"/>
          <a:lstStyle>
            <a:lvl1pPr marL="0" indent="0" algn="l">
              <a:buNone/>
              <a:defRPr sz="1700" b="0" cap="all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0127579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996" y="1052514"/>
            <a:ext cx="3953364" cy="537205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8153" y="1052514"/>
            <a:ext cx="3976008" cy="537205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EF40C587-CD89-8C40-AE01-36B25C2FD636}" type="datetime1">
              <a:rPr lang="en-US" smtClean="0">
                <a:solidFill>
                  <a:srgbClr val="464646"/>
                </a:solidFill>
              </a:rPr>
              <a:pPr/>
              <a:t>3/23/2022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398548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995" y="983189"/>
            <a:ext cx="3960832" cy="568669"/>
          </a:xfrm>
        </p:spPr>
        <p:txBody>
          <a:bodyPr tIns="0"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>
                <a:solidFill>
                  <a:srgbClr val="A6A40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8995" y="1562099"/>
            <a:ext cx="3960832" cy="4920071"/>
          </a:xfrm>
        </p:spPr>
        <p:txBody>
          <a:bodyPr/>
          <a:lstStyle>
            <a:lvl1pPr>
              <a:defRPr sz="1600">
                <a:solidFill>
                  <a:srgbClr val="504B4B"/>
                </a:solidFill>
              </a:defRPr>
            </a:lvl1pPr>
            <a:lvl2pPr>
              <a:defRPr sz="1400">
                <a:solidFill>
                  <a:srgbClr val="504B4B"/>
                </a:solidFill>
              </a:defRPr>
            </a:lvl2pPr>
            <a:lvl3pPr>
              <a:defRPr sz="1200">
                <a:solidFill>
                  <a:srgbClr val="504B4B"/>
                </a:solidFill>
              </a:defRPr>
            </a:lvl3pPr>
            <a:lvl4pPr>
              <a:defRPr sz="1100">
                <a:solidFill>
                  <a:srgbClr val="504B4B"/>
                </a:solidFill>
              </a:defRPr>
            </a:lvl4pPr>
            <a:lvl5pPr>
              <a:defRPr sz="1100">
                <a:solidFill>
                  <a:srgbClr val="504B4B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607" y="983189"/>
            <a:ext cx="3976008" cy="568669"/>
          </a:xfrm>
        </p:spPr>
        <p:txBody>
          <a:bodyPr tIns="0"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>
                <a:solidFill>
                  <a:srgbClr val="A6A40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607" y="1562099"/>
            <a:ext cx="3976008" cy="4920071"/>
          </a:xfrm>
        </p:spPr>
        <p:txBody>
          <a:bodyPr/>
          <a:lstStyle>
            <a:lvl1pPr>
              <a:defRPr sz="1600">
                <a:solidFill>
                  <a:srgbClr val="504B4B"/>
                </a:solidFill>
              </a:defRPr>
            </a:lvl1pPr>
            <a:lvl2pPr>
              <a:defRPr sz="1400">
                <a:solidFill>
                  <a:srgbClr val="504B4B"/>
                </a:solidFill>
              </a:defRPr>
            </a:lvl2pPr>
            <a:lvl3pPr>
              <a:defRPr sz="1200">
                <a:solidFill>
                  <a:srgbClr val="504B4B"/>
                </a:solidFill>
              </a:defRPr>
            </a:lvl3pPr>
            <a:lvl4pPr>
              <a:defRPr sz="1100">
                <a:solidFill>
                  <a:srgbClr val="504B4B"/>
                </a:solidFill>
              </a:defRPr>
            </a:lvl4pPr>
            <a:lvl5pPr>
              <a:defRPr sz="1100">
                <a:solidFill>
                  <a:srgbClr val="504B4B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234BB27-D512-944F-BD47-D639527B0043}" type="datetime1">
              <a:rPr lang="en-US" smtClean="0">
                <a:solidFill>
                  <a:srgbClr val="464646"/>
                </a:solidFill>
              </a:rPr>
              <a:pPr/>
              <a:t>3/23/2022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180316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5320890" y="5330091"/>
            <a:ext cx="3606765" cy="1057841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300"/>
            </a:lvl1pPr>
            <a:lvl2pPr>
              <a:lnSpc>
                <a:spcPct val="100000"/>
              </a:lnSpc>
              <a:spcBef>
                <a:spcPts val="30"/>
              </a:spcBef>
              <a:defRPr sz="1200"/>
            </a:lvl2pPr>
            <a:lvl3pPr>
              <a:lnSpc>
                <a:spcPct val="100000"/>
              </a:lnSpc>
              <a:spcBef>
                <a:spcPts val="30"/>
              </a:spcBef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8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4629607" y="4893679"/>
            <a:ext cx="4287895" cy="423749"/>
          </a:xfrm>
        </p:spPr>
        <p:txBody>
          <a:bodyPr tIns="18288" bIns="18288"/>
          <a:lstStyle>
            <a:lvl1pPr>
              <a:buNone/>
              <a:defRPr sz="2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7"/>
          </p:nvPr>
        </p:nvSpPr>
        <p:spPr>
          <a:xfrm>
            <a:off x="1173187" y="1586793"/>
            <a:ext cx="4930054" cy="312578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8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BC7D68E-693D-9C49-A798-620CA0EADA79}" type="datetime1">
              <a:rPr lang="en-US">
                <a:solidFill>
                  <a:srgbClr val="464646"/>
                </a:solidFill>
              </a:rPr>
              <a:pPr>
                <a:defRPr/>
              </a:pPr>
              <a:t>3/23/2022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9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20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303CD29-3FF4-6D4C-91CD-B76B0411C46D}" type="slidenum">
              <a:rPr lang="en-US">
                <a:solidFill>
                  <a:srgbClr val="464646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801128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1830388" y="5078133"/>
            <a:ext cx="5329237" cy="423749"/>
          </a:xfrm>
        </p:spPr>
        <p:txBody>
          <a:bodyPr tIns="18288" bIns="18288"/>
          <a:lstStyle>
            <a:lvl1pPr>
              <a:buNone/>
              <a:defRPr sz="2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1967321" y="5513243"/>
            <a:ext cx="5216365" cy="935037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300">
                <a:solidFill>
                  <a:srgbClr val="373737"/>
                </a:solidFill>
              </a:defRPr>
            </a:lvl1pPr>
            <a:lvl2pPr>
              <a:spcBef>
                <a:spcPts val="200"/>
              </a:spcBef>
              <a:defRPr sz="1200"/>
            </a:lvl2pPr>
            <a:lvl3pPr>
              <a:spcBef>
                <a:spcPts val="100"/>
              </a:spcBef>
              <a:defRPr sz="1200"/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8"/>
          </p:nvPr>
        </p:nvSpPr>
        <p:spPr>
          <a:xfrm>
            <a:off x="1868332" y="1553021"/>
            <a:ext cx="5278773" cy="3312262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9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F6E382E-3682-864D-BAAA-426D382364D6}" type="datetime1">
              <a:rPr lang="en-US">
                <a:solidFill>
                  <a:srgbClr val="464646"/>
                </a:solidFill>
              </a:rPr>
              <a:pPr>
                <a:defRPr/>
              </a:pPr>
              <a:t>3/23/2022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20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21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40F1395-DF07-7644-8D70-6CD057F69345}" type="slidenum">
              <a:rPr lang="en-US">
                <a:solidFill>
                  <a:srgbClr val="464646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200870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2726889" y="1519159"/>
            <a:ext cx="5329237" cy="323753"/>
          </a:xfrm>
        </p:spPr>
        <p:txBody>
          <a:bodyPr tIns="18288" bIns="18288"/>
          <a:lstStyle>
            <a:lvl1pPr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2838920" y="1854654"/>
            <a:ext cx="5216365" cy="909716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200">
                <a:solidFill>
                  <a:srgbClr val="373737"/>
                </a:solidFill>
              </a:defRPr>
            </a:lvl1pPr>
            <a:lvl2pPr>
              <a:defRPr sz="1100"/>
            </a:lvl2pPr>
            <a:lvl3pPr>
              <a:defRPr sz="1100"/>
            </a:lvl3pPr>
            <a:lvl4pPr>
              <a:defRPr sz="1200"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8"/>
          </p:nvPr>
        </p:nvSpPr>
        <p:spPr>
          <a:xfrm>
            <a:off x="984284" y="1519157"/>
            <a:ext cx="1530900" cy="126603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9" name="Picture Placeholder 16"/>
          <p:cNvSpPr>
            <a:spLocks noGrp="1"/>
          </p:cNvSpPr>
          <p:nvPr>
            <p:ph type="pic" sz="quarter" idx="19"/>
          </p:nvPr>
        </p:nvSpPr>
        <p:spPr>
          <a:xfrm>
            <a:off x="984284" y="3113027"/>
            <a:ext cx="1530900" cy="126603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10" name="Picture Placeholder 16"/>
          <p:cNvSpPr>
            <a:spLocks noGrp="1"/>
          </p:cNvSpPr>
          <p:nvPr>
            <p:ph type="pic" sz="quarter" idx="20"/>
          </p:nvPr>
        </p:nvSpPr>
        <p:spPr>
          <a:xfrm>
            <a:off x="984284" y="4706897"/>
            <a:ext cx="1530900" cy="126603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21"/>
          </p:nvPr>
        </p:nvSpPr>
        <p:spPr>
          <a:xfrm>
            <a:off x="2726889" y="3113029"/>
            <a:ext cx="5329237" cy="323753"/>
          </a:xfrm>
        </p:spPr>
        <p:txBody>
          <a:bodyPr tIns="18288" bIns="18288"/>
          <a:lstStyle>
            <a:lvl1pPr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22"/>
          </p:nvPr>
        </p:nvSpPr>
        <p:spPr>
          <a:xfrm>
            <a:off x="2838920" y="3448524"/>
            <a:ext cx="5216365" cy="909716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200">
                <a:solidFill>
                  <a:srgbClr val="373737"/>
                </a:solidFill>
              </a:defRPr>
            </a:lvl1pPr>
            <a:lvl2pPr>
              <a:defRPr sz="1100"/>
            </a:lvl2pPr>
            <a:lvl3pPr>
              <a:defRPr sz="11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23"/>
          </p:nvPr>
        </p:nvSpPr>
        <p:spPr>
          <a:xfrm>
            <a:off x="2726889" y="4706900"/>
            <a:ext cx="5329237" cy="323753"/>
          </a:xfrm>
        </p:spPr>
        <p:txBody>
          <a:bodyPr tIns="18288" bIns="18288"/>
          <a:lstStyle>
            <a:lvl1pPr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24"/>
          </p:nvPr>
        </p:nvSpPr>
        <p:spPr>
          <a:xfrm>
            <a:off x="2838920" y="5042395"/>
            <a:ext cx="5216365" cy="909716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200">
                <a:solidFill>
                  <a:srgbClr val="373737"/>
                </a:solidFill>
              </a:defRPr>
            </a:lvl1pPr>
            <a:lvl2pPr>
              <a:defRPr sz="1100"/>
            </a:lvl2pPr>
            <a:lvl3pPr>
              <a:defRPr sz="11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sp>
        <p:nvSpPr>
          <p:cNvPr id="18" name="Date Placeholder 3"/>
          <p:cNvSpPr>
            <a:spLocks noGrp="1"/>
          </p:cNvSpPr>
          <p:nvPr>
            <p:ph type="dt" sz="half" idx="25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25F553F-D6CF-024A-83E8-16C5ACBDBF0C}" type="datetime1">
              <a:rPr lang="en-US">
                <a:solidFill>
                  <a:srgbClr val="464646"/>
                </a:solidFill>
              </a:rPr>
              <a:pPr>
                <a:defRPr/>
              </a:pPr>
              <a:t>3/23/2022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26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27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4D706A-52FD-E64D-AE1E-7C9D69A6BCFF}" type="slidenum">
              <a:rPr lang="en-US">
                <a:solidFill>
                  <a:srgbClr val="464646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700854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498996" y="1400681"/>
            <a:ext cx="3266506" cy="5140855"/>
          </a:xfrm>
        </p:spPr>
        <p:txBody>
          <a:bodyPr rtlCol="0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3944322" y="1271542"/>
            <a:ext cx="4576923" cy="423339"/>
          </a:xfrm>
        </p:spPr>
        <p:txBody>
          <a:bodyPr/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3944322" y="1707014"/>
            <a:ext cx="4576923" cy="4209134"/>
          </a:xfrm>
        </p:spPr>
        <p:txBody>
          <a:bodyPr/>
          <a:lstStyle>
            <a:lvl1pPr>
              <a:lnSpc>
                <a:spcPct val="100000"/>
              </a:lnSpc>
              <a:spcBef>
                <a:spcPts val="400"/>
              </a:spcBef>
              <a:defRPr sz="140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  <a:lvl3pPr>
              <a:lnSpc>
                <a:spcPct val="100000"/>
              </a:lnSpc>
              <a:spcBef>
                <a:spcPts val="200"/>
              </a:spcBef>
              <a:defRPr sz="1100"/>
            </a:lvl3pPr>
            <a:lvl4pPr>
              <a:lnSpc>
                <a:spcPct val="100000"/>
              </a:lnSpc>
              <a:spcBef>
                <a:spcPts val="100"/>
              </a:spcBef>
              <a:defRPr sz="1050"/>
            </a:lvl4pPr>
            <a:lvl5pPr>
              <a:lnSpc>
                <a:spcPct val="100000"/>
              </a:lnSpc>
              <a:spcBef>
                <a:spcPts val="100"/>
              </a:spcBef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6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F3B569C-1EA5-424B-AEC8-7C697A5412D8}" type="datetime1">
              <a:rPr lang="en-US">
                <a:solidFill>
                  <a:srgbClr val="464646"/>
                </a:solidFill>
              </a:rPr>
              <a:pPr>
                <a:defRPr/>
              </a:pPr>
              <a:t>3/23/2022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7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8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A21BB04-64BC-524B-8E69-A4BB3B716DBF}" type="slidenum">
              <a:rPr lang="en-US">
                <a:solidFill>
                  <a:srgbClr val="464646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464353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6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37538" y="748130"/>
            <a:ext cx="4501662" cy="800724"/>
          </a:xfrm>
        </p:spPr>
        <p:txBody>
          <a:bodyPr/>
          <a:lstStyle>
            <a:lvl1pPr>
              <a:defRPr sz="2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995615" y="6547962"/>
            <a:ext cx="1288163" cy="292565"/>
          </a:xfrm>
          <a:prstGeom prst="rect">
            <a:avLst/>
          </a:prstGeom>
        </p:spPr>
        <p:txBody>
          <a:bodyPr/>
          <a:lstStyle/>
          <a:p>
            <a:fld id="{7E81C33E-41CC-7144-9EE9-6BB47BFC27EB}" type="datetime1">
              <a:rPr lang="en-US" smtClean="0">
                <a:solidFill>
                  <a:srgbClr val="464646"/>
                </a:solidFill>
              </a:rPr>
              <a:pPr/>
              <a:t>3/23/2022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421923" y="6547962"/>
            <a:ext cx="2086022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795846" y="6547962"/>
            <a:ext cx="890953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803677" y="1730693"/>
            <a:ext cx="4035523" cy="423339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>
              <a:buNone/>
              <a:defRPr lang="en-US" sz="2000" b="0" kern="1200" cap="small" dirty="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</a:pPr>
            <a:r>
              <a:rPr lang="en-US" dirty="0"/>
              <a:t>Click to edit Master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4865077" y="2139462"/>
            <a:ext cx="3974124" cy="4073769"/>
          </a:xfrm>
        </p:spPr>
        <p:txBody>
          <a:bodyPr/>
          <a:lstStyle>
            <a:lvl1pPr>
              <a:lnSpc>
                <a:spcPct val="100000"/>
              </a:lnSpc>
              <a:spcBef>
                <a:spcPts val="400"/>
              </a:spcBef>
              <a:defRPr sz="140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  <a:lvl3pPr>
              <a:lnSpc>
                <a:spcPct val="100000"/>
              </a:lnSpc>
              <a:spcBef>
                <a:spcPts val="200"/>
              </a:spcBef>
              <a:defRPr sz="1100"/>
            </a:lvl3pPr>
            <a:lvl4pPr>
              <a:lnSpc>
                <a:spcPct val="100000"/>
              </a:lnSpc>
              <a:spcBef>
                <a:spcPts val="100"/>
              </a:spcBef>
              <a:defRPr sz="1050"/>
            </a:lvl4pPr>
            <a:lvl5pPr>
              <a:lnSpc>
                <a:spcPct val="100000"/>
              </a:lnSpc>
              <a:spcBef>
                <a:spcPts val="100"/>
              </a:spcBef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1934308" y="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0" y="2286001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1934308" y="2286001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0" y="457200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1934308" y="457200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573889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 Wash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world-map_wash21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1368425"/>
            <a:ext cx="9144000" cy="44639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51BEBC88-5945-6548-81AC-D1E801230918}" type="datetime1">
              <a:rPr lang="en-US" smtClean="0">
                <a:solidFill>
                  <a:srgbClr val="464646"/>
                </a:solidFill>
              </a:rPr>
              <a:pPr/>
              <a:t>3/23/2022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7008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5513" y="440330"/>
            <a:ext cx="8107710" cy="800724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8995" y="1470362"/>
            <a:ext cx="8105496" cy="4849414"/>
          </a:xfrm>
        </p:spPr>
        <p:txBody>
          <a:bodyPr>
            <a:normAutofit/>
          </a:bodyPr>
          <a:lstStyle>
            <a:lvl1pPr marL="225425" indent="-225425">
              <a:buClr>
                <a:srgbClr val="FFCC66"/>
              </a:buClr>
              <a:buFont typeface="Wingdings" panose="05000000000000000000" pitchFamily="2" charset="2"/>
              <a:buChar char="l"/>
              <a:defRPr sz="1800">
                <a:latin typeface="KoPub돋움체_Pro Bold" panose="02020603020101020101" pitchFamily="18" charset="-127"/>
                <a:ea typeface="KoPub돋움체_Pro Bold" panose="02020603020101020101" pitchFamily="18" charset="-127"/>
              </a:defRPr>
            </a:lvl1pPr>
            <a:lvl2pPr marL="573088" indent="-238125">
              <a:buClr>
                <a:srgbClr val="FFCC66"/>
              </a:buClr>
              <a:buFont typeface="Wingdings" panose="05000000000000000000" pitchFamily="2" charset="2"/>
              <a:buChar char="l"/>
              <a:defRPr sz="16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2pPr>
            <a:lvl3pPr marL="860425" indent="-182563">
              <a:buClr>
                <a:srgbClr val="FFCC66"/>
              </a:buClr>
              <a:buFont typeface="Wingdings" panose="05000000000000000000" pitchFamily="2" charset="2"/>
              <a:buChar char="l"/>
              <a:defRPr sz="14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3pPr>
            <a:lvl4pPr marL="1198563" indent="-225425">
              <a:buClr>
                <a:srgbClr val="FFCC66"/>
              </a:buClr>
              <a:buFont typeface="Wingdings" panose="05000000000000000000" pitchFamily="2" charset="2"/>
              <a:buChar char="l"/>
              <a:defRPr sz="12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4pPr>
            <a:lvl5pPr marL="1544638" indent="-228600">
              <a:buClr>
                <a:srgbClr val="FFCC66"/>
              </a:buClr>
              <a:buFont typeface="Wingdings" panose="05000000000000000000" pitchFamily="2" charset="2"/>
              <a:buChar char="l"/>
              <a:defRPr sz="12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62BFA-C828-2446-9B72-82AD7C7C4D28}" type="datetime1">
              <a:rPr lang="en-US" smtClean="0"/>
              <a:pPr/>
              <a:t>3/23/2022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462949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Washout Map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orld-map_wash21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1368425"/>
            <a:ext cx="9144000" cy="44653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5538"/>
            <a:ext cx="8229600" cy="51942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6917FCC0-BCF1-7F40-94F0-C8B3ACD33893}" type="datetime1">
              <a:rPr lang="en-US" smtClean="0">
                <a:solidFill>
                  <a:srgbClr val="464646"/>
                </a:solidFill>
              </a:rPr>
              <a:pPr/>
              <a:t>3/23/2022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273535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 Bold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world-map_100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1004888"/>
            <a:ext cx="9144000" cy="4463935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08CA98B9-3ABE-A242-9F6B-DA9BAB124A35}" type="datetime1">
              <a:rPr lang="en-US" smtClean="0">
                <a:solidFill>
                  <a:srgbClr val="464646"/>
                </a:solidFill>
              </a:rPr>
              <a:pPr/>
              <a:t>3/23/2022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3783013"/>
            <a:ext cx="9144000" cy="1571625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FFFFFF"/>
              </a:solidFill>
              <a:latin typeface="Verdana"/>
              <a:cs typeface="Verdana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4127744"/>
            <a:ext cx="9144000" cy="825867"/>
          </a:xfrm>
        </p:spPr>
        <p:txBody>
          <a:bodyPr wrap="square" anchor="ctr" anchorCtr="0">
            <a:noAutofit/>
          </a:bodyPr>
          <a:lstStyle>
            <a:lvl1pPr marL="0" indent="0" algn="ctr" defTabSz="457200" rtl="0" eaLnBrk="1" latinLnBrk="0" hangingPunct="1">
              <a:buNone/>
              <a:defRPr lang="en-US" sz="4400" b="1" kern="1200" cap="all" dirty="0" smtClean="0">
                <a:solidFill>
                  <a:schemeClr val="bg1"/>
                </a:solidFill>
                <a:latin typeface="Verdana"/>
                <a:ea typeface="+mn-ea"/>
                <a:cs typeface="Verdana"/>
              </a:defRPr>
            </a:lvl1pPr>
          </a:lstStyle>
          <a:p>
            <a:pPr lvl="0"/>
            <a:r>
              <a:rPr lang="en-US" dirty="0"/>
              <a:t>Statement here</a:t>
            </a:r>
          </a:p>
        </p:txBody>
      </p:sp>
    </p:spTree>
    <p:extLst>
      <p:ext uri="{BB962C8B-B14F-4D97-AF65-F5344CB8AC3E}">
        <p14:creationId xmlns:p14="http://schemas.microsoft.com/office/powerpoint/2010/main" val="19292992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12 and Statement Ba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-1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2285999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-1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2285999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8" name="Picture Placeholder 6"/>
          <p:cNvSpPr>
            <a:spLocks noGrp="1"/>
          </p:cNvSpPr>
          <p:nvPr>
            <p:ph type="pic" sz="quarter" idx="23"/>
          </p:nvPr>
        </p:nvSpPr>
        <p:spPr>
          <a:xfrm>
            <a:off x="4571999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9" name="Picture Placeholder 6"/>
          <p:cNvSpPr>
            <a:spLocks noGrp="1"/>
          </p:cNvSpPr>
          <p:nvPr>
            <p:ph type="pic" sz="quarter" idx="24"/>
          </p:nvPr>
        </p:nvSpPr>
        <p:spPr>
          <a:xfrm>
            <a:off x="6858000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20" name="Picture Placeholder 6"/>
          <p:cNvSpPr>
            <a:spLocks noGrp="1"/>
          </p:cNvSpPr>
          <p:nvPr>
            <p:ph type="pic" sz="quarter" idx="25"/>
          </p:nvPr>
        </p:nvSpPr>
        <p:spPr>
          <a:xfrm>
            <a:off x="4571999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21" name="Picture Placeholder 6"/>
          <p:cNvSpPr>
            <a:spLocks noGrp="1"/>
          </p:cNvSpPr>
          <p:nvPr>
            <p:ph type="pic" sz="quarter" idx="26"/>
          </p:nvPr>
        </p:nvSpPr>
        <p:spPr>
          <a:xfrm>
            <a:off x="6858000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25" name="Text Placeholder 12"/>
          <p:cNvSpPr>
            <a:spLocks noGrp="1"/>
          </p:cNvSpPr>
          <p:nvPr>
            <p:ph type="body" sz="quarter" idx="28" hasCustomPrompt="1"/>
          </p:nvPr>
        </p:nvSpPr>
        <p:spPr>
          <a:xfrm>
            <a:off x="0" y="3783013"/>
            <a:ext cx="9144000" cy="1572768"/>
          </a:xfrm>
          <a:solidFill>
            <a:srgbClr val="000000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buNone/>
              <a:defRPr lang="en-US" sz="1600" kern="1200" dirty="0">
                <a:solidFill>
                  <a:srgbClr val="666666"/>
                </a:solidFill>
                <a:latin typeface="Verdana"/>
                <a:ea typeface="+mn-ea"/>
                <a:cs typeface="Verdana"/>
              </a:defRPr>
            </a:lvl1pPr>
          </a:lstStyle>
          <a:p>
            <a:pPr marL="0" lvl="0" indent="-225425" algn="ctr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Char char="•"/>
            </a:pPr>
            <a:r>
              <a:rPr lang="en-US" dirty="0"/>
              <a:t>Statement here</a:t>
            </a:r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-1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2285999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6"/>
          <p:cNvSpPr>
            <a:spLocks noGrp="1"/>
          </p:cNvSpPr>
          <p:nvPr>
            <p:ph type="pic" sz="quarter" idx="21"/>
          </p:nvPr>
        </p:nvSpPr>
        <p:spPr>
          <a:xfrm>
            <a:off x="4571999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6"/>
          <p:cNvSpPr>
            <a:spLocks noGrp="1"/>
          </p:cNvSpPr>
          <p:nvPr>
            <p:ph type="pic" sz="quarter" idx="22"/>
          </p:nvPr>
        </p:nvSpPr>
        <p:spPr>
          <a:xfrm>
            <a:off x="6858000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51305156-B5F0-8F44-9B3B-B829BD25E71A}" type="datetime1">
              <a:rPr lang="en-US" smtClean="0">
                <a:solidFill>
                  <a:srgbClr val="464646"/>
                </a:solidFill>
              </a:rPr>
              <a:pPr/>
              <a:t>3/23/2022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4126524"/>
            <a:ext cx="9144000" cy="825867"/>
          </a:xfrm>
          <a:ln>
            <a:noFill/>
          </a:ln>
        </p:spPr>
        <p:txBody>
          <a:bodyPr wrap="square" anchor="ctr" anchorCtr="0">
            <a:noAutofit/>
          </a:bodyPr>
          <a:lstStyle>
            <a:lvl1pPr marL="0" indent="0" algn="ctr" defTabSz="457200" rtl="0" eaLnBrk="1" latinLnBrk="0" hangingPunct="1">
              <a:buNone/>
              <a:defRPr lang="en-US" sz="4400" b="1" kern="1200" cap="all" dirty="0" smtClean="0">
                <a:solidFill>
                  <a:schemeClr val="bg1"/>
                </a:solidFill>
                <a:latin typeface="Verdana"/>
                <a:ea typeface="+mn-ea"/>
                <a:cs typeface="Verdana"/>
              </a:defRPr>
            </a:lvl1pPr>
          </a:lstStyle>
          <a:p>
            <a:pPr lvl="0"/>
            <a:r>
              <a:rPr lang="en-US" dirty="0"/>
              <a:t>Statement here</a:t>
            </a:r>
          </a:p>
        </p:txBody>
      </p:sp>
    </p:spTree>
    <p:extLst>
      <p:ext uri="{BB962C8B-B14F-4D97-AF65-F5344CB8AC3E}">
        <p14:creationId xmlns:p14="http://schemas.microsoft.com/office/powerpoint/2010/main" val="156370993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lobe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merica-globe_shadow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429014" y="203200"/>
            <a:ext cx="6640871" cy="666496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2DAB5F46-2B7F-5B4D-AD94-C45166DC40CF}" type="datetime1">
              <a:rPr lang="en-US" smtClean="0">
                <a:solidFill>
                  <a:srgbClr val="464646"/>
                </a:solidFill>
              </a:rPr>
              <a:pPr/>
              <a:t>3/23/2022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3783013"/>
            <a:ext cx="9144000" cy="1571625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FFFFFF"/>
              </a:solidFill>
              <a:latin typeface="Verdana"/>
              <a:cs typeface="Verdana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4127744"/>
            <a:ext cx="9144000" cy="825867"/>
          </a:xfrm>
        </p:spPr>
        <p:txBody>
          <a:bodyPr wrap="square" anchor="ctr" anchorCtr="0">
            <a:noAutofit/>
          </a:bodyPr>
          <a:lstStyle>
            <a:lvl1pPr marL="0" indent="0" algn="ctr" defTabSz="457200" rtl="0" eaLnBrk="1" latinLnBrk="0" hangingPunct="1">
              <a:buNone/>
              <a:defRPr lang="en-US" sz="4400" b="1" kern="1200" cap="all" dirty="0" smtClean="0">
                <a:solidFill>
                  <a:schemeClr val="bg1"/>
                </a:solidFill>
                <a:latin typeface="Verdana"/>
                <a:ea typeface="+mn-ea"/>
                <a:cs typeface="Verdana"/>
              </a:defRPr>
            </a:lvl1pPr>
          </a:lstStyle>
          <a:p>
            <a:pPr lvl="0"/>
            <a:r>
              <a:rPr lang="en-US" dirty="0"/>
              <a:t>Statement here</a:t>
            </a:r>
          </a:p>
        </p:txBody>
      </p:sp>
    </p:spTree>
    <p:extLst>
      <p:ext uri="{BB962C8B-B14F-4D97-AF65-F5344CB8AC3E}">
        <p14:creationId xmlns:p14="http://schemas.microsoft.com/office/powerpoint/2010/main" val="252962795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lob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merica-globe_shadow_small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82880" y="332740"/>
            <a:ext cx="5059680" cy="50807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7769" y="3884054"/>
            <a:ext cx="4166148" cy="800724"/>
          </a:xfrm>
        </p:spPr>
        <p:txBody>
          <a:bodyPr/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995615" y="6547962"/>
            <a:ext cx="1288163" cy="292565"/>
          </a:xfrm>
          <a:prstGeom prst="rect">
            <a:avLst/>
          </a:prstGeom>
        </p:spPr>
        <p:txBody>
          <a:bodyPr/>
          <a:lstStyle/>
          <a:p>
            <a:fld id="{6E7C3E9F-FCDE-664F-9336-1ABBAA0EA927}" type="datetime1">
              <a:rPr lang="en-US" smtClean="0">
                <a:solidFill>
                  <a:srgbClr val="464646"/>
                </a:solidFill>
              </a:rPr>
              <a:pPr/>
              <a:t>3/23/2022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421923" y="6547962"/>
            <a:ext cx="2086022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795846" y="6547962"/>
            <a:ext cx="890953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4708768" y="4699000"/>
            <a:ext cx="4112847" cy="1807308"/>
          </a:xfrm>
        </p:spPr>
        <p:txBody>
          <a:bodyPr/>
          <a:lstStyle>
            <a:lvl1pPr>
              <a:lnSpc>
                <a:spcPct val="100000"/>
              </a:lnSpc>
              <a:spcBef>
                <a:spcPts val="400"/>
              </a:spcBef>
              <a:defRPr sz="1200"/>
            </a:lvl1pPr>
            <a:lvl2pPr>
              <a:lnSpc>
                <a:spcPct val="100000"/>
              </a:lnSpc>
              <a:spcBef>
                <a:spcPts val="300"/>
              </a:spcBef>
              <a:defRPr sz="1100"/>
            </a:lvl2pPr>
            <a:lvl3pPr>
              <a:lnSpc>
                <a:spcPct val="100000"/>
              </a:lnSpc>
              <a:spcBef>
                <a:spcPts val="200"/>
              </a:spcBef>
              <a:defRPr sz="1050"/>
            </a:lvl3pPr>
            <a:lvl4pPr>
              <a:lnSpc>
                <a:spcPct val="100000"/>
              </a:lnSpc>
              <a:spcBef>
                <a:spcPts val="100"/>
              </a:spcBef>
              <a:defRPr sz="1000"/>
            </a:lvl4pPr>
            <a:lvl5pPr>
              <a:lnSpc>
                <a:spcPct val="100000"/>
              </a:lnSpc>
              <a:spcBef>
                <a:spcPts val="100"/>
              </a:spcBef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5354435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163540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1790700" y="990600"/>
            <a:ext cx="6756400" cy="3683000"/>
          </a:xfrm>
        </p:spPr>
        <p:txBody>
          <a:bodyPr/>
          <a:lstStyle>
            <a:lvl1pPr algn="r">
              <a:buNone/>
              <a:defRPr sz="6000" b="1" baseline="0">
                <a:solidFill>
                  <a:srgbClr val="F79646"/>
                </a:solidFill>
              </a:defRPr>
            </a:lvl1pPr>
          </a:lstStyle>
          <a:p>
            <a:pPr lvl="0"/>
            <a:r>
              <a:rPr lang="en-US" dirty="0"/>
              <a:t>Emphasis Slide</a:t>
            </a:r>
          </a:p>
          <a:p>
            <a:pPr lvl="0"/>
            <a:r>
              <a:rPr lang="en-US" dirty="0"/>
              <a:t>Used for making one important Point</a:t>
            </a:r>
          </a:p>
        </p:txBody>
      </p:sp>
    </p:spTree>
    <p:extLst>
      <p:ext uri="{BB962C8B-B14F-4D97-AF65-F5344CB8AC3E}">
        <p14:creationId xmlns:p14="http://schemas.microsoft.com/office/powerpoint/2010/main" val="380403888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704DA2EC-FE51-234C-8874-87F532D5C722}" type="datetime1">
              <a:rPr lang="en-US" smtClean="0">
                <a:solidFill>
                  <a:srgbClr val="464646"/>
                </a:solidFill>
              </a:rPr>
              <a:pPr/>
              <a:t>3/23/2022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123856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2036BB0B-C07A-EF4C-ADBF-B404E3B41965}" type="datetime1">
              <a:rPr lang="en-US" smtClean="0">
                <a:solidFill>
                  <a:srgbClr val="464646"/>
                </a:solidFill>
              </a:rPr>
              <a:pPr/>
              <a:t>3/23/2022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195225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8600531E-1DA2-B34A-93A6-C570B815175C}" type="datetime1">
              <a:rPr lang="en-US" smtClean="0">
                <a:solidFill>
                  <a:srgbClr val="464646"/>
                </a:solidFill>
              </a:rPr>
              <a:pPr/>
              <a:t>3/23/2022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053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6781" y="1188101"/>
            <a:ext cx="8107710" cy="80072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73187" y="2104039"/>
            <a:ext cx="7431304" cy="4215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62BFA-C828-2446-9B72-82AD7C7C4D28}" type="datetime1">
              <a:rPr lang="en-US" smtClean="0"/>
              <a:pPr/>
              <a:t>3/23/2022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89502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53" userDrawn="1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932E4664-5CFD-1A4D-9B41-76CFD729FE90}" type="datetime1">
              <a:rPr lang="en-US" smtClean="0">
                <a:solidFill>
                  <a:srgbClr val="464646"/>
                </a:solidFill>
              </a:rPr>
              <a:pPr/>
              <a:t>3/23/2022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50738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-1" y="1802513"/>
            <a:ext cx="6063565" cy="1525991"/>
          </a:xfrm>
          <a:prstGeom prst="rect">
            <a:avLst/>
          </a:prstGeom>
          <a:solidFill>
            <a:srgbClr val="68676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4237838" y="3041745"/>
            <a:ext cx="4906162" cy="860290"/>
          </a:xfrm>
          <a:prstGeom prst="rect">
            <a:avLst/>
          </a:prstGeom>
          <a:solidFill>
            <a:srgbClr val="BC650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903" y="2007073"/>
            <a:ext cx="5357451" cy="1016006"/>
          </a:xfrm>
        </p:spPr>
        <p:txBody>
          <a:bodyPr anchor="ctr"/>
          <a:lstStyle>
            <a:lvl1pPr algn="ctr">
              <a:defRPr sz="2800" b="0" i="0" cap="all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29607" y="3051981"/>
            <a:ext cx="3974883" cy="792411"/>
          </a:xfrm>
        </p:spPr>
        <p:txBody>
          <a:bodyPr anchor="ctr"/>
          <a:lstStyle>
            <a:lvl1pPr marL="0" indent="0" algn="l">
              <a:buNone/>
              <a:defRPr sz="1700" b="0" cap="all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068300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996" y="1052514"/>
            <a:ext cx="3953364" cy="537205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8153" y="1052514"/>
            <a:ext cx="3976008" cy="537205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0C587-CD89-8C40-AE01-36B25C2FD636}" type="datetime1">
              <a:rPr lang="en-US" smtClean="0"/>
              <a:pPr/>
              <a:t>3/23/2022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7277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995" y="983189"/>
            <a:ext cx="3960832" cy="568669"/>
          </a:xfrm>
        </p:spPr>
        <p:txBody>
          <a:bodyPr tIns="0"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>
                <a:solidFill>
                  <a:srgbClr val="A6A40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8995" y="1562099"/>
            <a:ext cx="3960832" cy="4920071"/>
          </a:xfrm>
        </p:spPr>
        <p:txBody>
          <a:bodyPr/>
          <a:lstStyle>
            <a:lvl1pPr>
              <a:defRPr sz="1600">
                <a:solidFill>
                  <a:srgbClr val="504B4B"/>
                </a:solidFill>
              </a:defRPr>
            </a:lvl1pPr>
            <a:lvl2pPr>
              <a:defRPr sz="1400">
                <a:solidFill>
                  <a:srgbClr val="504B4B"/>
                </a:solidFill>
              </a:defRPr>
            </a:lvl2pPr>
            <a:lvl3pPr>
              <a:defRPr sz="1200">
                <a:solidFill>
                  <a:srgbClr val="504B4B"/>
                </a:solidFill>
              </a:defRPr>
            </a:lvl3pPr>
            <a:lvl4pPr>
              <a:defRPr sz="1100">
                <a:solidFill>
                  <a:srgbClr val="504B4B"/>
                </a:solidFill>
              </a:defRPr>
            </a:lvl4pPr>
            <a:lvl5pPr>
              <a:defRPr sz="1100">
                <a:solidFill>
                  <a:srgbClr val="504B4B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607" y="983189"/>
            <a:ext cx="3976008" cy="568669"/>
          </a:xfrm>
        </p:spPr>
        <p:txBody>
          <a:bodyPr tIns="0"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>
                <a:solidFill>
                  <a:srgbClr val="A6A40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607" y="1562099"/>
            <a:ext cx="3976008" cy="4920071"/>
          </a:xfrm>
        </p:spPr>
        <p:txBody>
          <a:bodyPr/>
          <a:lstStyle>
            <a:lvl1pPr>
              <a:defRPr sz="1600">
                <a:solidFill>
                  <a:srgbClr val="504B4B"/>
                </a:solidFill>
              </a:defRPr>
            </a:lvl1pPr>
            <a:lvl2pPr>
              <a:defRPr sz="1400">
                <a:solidFill>
                  <a:srgbClr val="504B4B"/>
                </a:solidFill>
              </a:defRPr>
            </a:lvl2pPr>
            <a:lvl3pPr>
              <a:defRPr sz="1200">
                <a:solidFill>
                  <a:srgbClr val="504B4B"/>
                </a:solidFill>
              </a:defRPr>
            </a:lvl3pPr>
            <a:lvl4pPr>
              <a:defRPr sz="1100">
                <a:solidFill>
                  <a:srgbClr val="504B4B"/>
                </a:solidFill>
              </a:defRPr>
            </a:lvl4pPr>
            <a:lvl5pPr>
              <a:defRPr sz="1100">
                <a:solidFill>
                  <a:srgbClr val="504B4B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4BB27-D512-944F-BD47-D639527B0043}" type="datetime1">
              <a:rPr lang="en-US" smtClean="0"/>
              <a:pPr/>
              <a:t>3/23/2022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0973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5320890" y="5330091"/>
            <a:ext cx="3606765" cy="1057841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300"/>
            </a:lvl1pPr>
            <a:lvl2pPr>
              <a:lnSpc>
                <a:spcPct val="100000"/>
              </a:lnSpc>
              <a:spcBef>
                <a:spcPts val="30"/>
              </a:spcBef>
              <a:defRPr sz="1200"/>
            </a:lvl2pPr>
            <a:lvl3pPr>
              <a:lnSpc>
                <a:spcPct val="100000"/>
              </a:lnSpc>
              <a:spcBef>
                <a:spcPts val="30"/>
              </a:spcBef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8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4629607" y="4893679"/>
            <a:ext cx="4287895" cy="423749"/>
          </a:xfrm>
        </p:spPr>
        <p:txBody>
          <a:bodyPr tIns="18288" bIns="18288"/>
          <a:lstStyle>
            <a:lvl1pPr>
              <a:buNone/>
              <a:defRPr sz="2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7"/>
          </p:nvPr>
        </p:nvSpPr>
        <p:spPr>
          <a:xfrm>
            <a:off x="1173187" y="1586793"/>
            <a:ext cx="4930054" cy="312578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BC7D68E-693D-9C49-A798-620CA0EADA79}" type="datetime1">
              <a:rPr lang="en-US"/>
              <a:pPr>
                <a:defRPr/>
              </a:pPr>
              <a:t>3/23/2022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03CD29-3FF4-6D4C-91CD-B76B0411C46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3521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jp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8.xml"/><Relationship Id="rId18" Type="http://schemas.openxmlformats.org/officeDocument/2006/relationships/slideLayout" Target="../slideLayouts/slideLayout43.xml"/><Relationship Id="rId26" Type="http://schemas.openxmlformats.org/officeDocument/2006/relationships/theme" Target="../theme/theme2.xml"/><Relationship Id="rId3" Type="http://schemas.openxmlformats.org/officeDocument/2006/relationships/slideLayout" Target="../slideLayouts/slideLayout28.xml"/><Relationship Id="rId21" Type="http://schemas.openxmlformats.org/officeDocument/2006/relationships/slideLayout" Target="../slideLayouts/slideLayout46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42.xml"/><Relationship Id="rId25" Type="http://schemas.openxmlformats.org/officeDocument/2006/relationships/slideLayout" Target="../slideLayouts/slideLayout50.xml"/><Relationship Id="rId2" Type="http://schemas.openxmlformats.org/officeDocument/2006/relationships/slideLayout" Target="../slideLayouts/slideLayout27.xml"/><Relationship Id="rId16" Type="http://schemas.openxmlformats.org/officeDocument/2006/relationships/slideLayout" Target="../slideLayouts/slideLayout41.xml"/><Relationship Id="rId20" Type="http://schemas.openxmlformats.org/officeDocument/2006/relationships/slideLayout" Target="../slideLayouts/slideLayout45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24" Type="http://schemas.openxmlformats.org/officeDocument/2006/relationships/slideLayout" Target="../slideLayouts/slideLayout49.xml"/><Relationship Id="rId5" Type="http://schemas.openxmlformats.org/officeDocument/2006/relationships/slideLayout" Target="../slideLayouts/slideLayout30.xml"/><Relationship Id="rId15" Type="http://schemas.openxmlformats.org/officeDocument/2006/relationships/slideLayout" Target="../slideLayouts/slideLayout40.xml"/><Relationship Id="rId23" Type="http://schemas.openxmlformats.org/officeDocument/2006/relationships/slideLayout" Target="../slideLayouts/slideLayout48.xml"/><Relationship Id="rId10" Type="http://schemas.openxmlformats.org/officeDocument/2006/relationships/slideLayout" Target="../slideLayouts/slideLayout35.xml"/><Relationship Id="rId19" Type="http://schemas.openxmlformats.org/officeDocument/2006/relationships/slideLayout" Target="../slideLayouts/slideLayout44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9.xml"/><Relationship Id="rId22" Type="http://schemas.openxmlformats.org/officeDocument/2006/relationships/slideLayout" Target="../slideLayouts/slideLayout47.xml"/><Relationship Id="rId27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995" y="1355148"/>
            <a:ext cx="8106620" cy="49646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4"/>
                </a:solidFill>
              </a:defRPr>
            </a:lvl1pPr>
          </a:lstStyle>
          <a:p>
            <a:fld id="{64F5F5AC-42C6-7943-932B-3849F0E3EB5C}" type="datetime1">
              <a:rPr lang="en-US" smtClean="0"/>
              <a:pPr/>
              <a:t>3/23/2022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accent4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accent4"/>
                </a:solidFill>
              </a:defRPr>
            </a:lvl1pPr>
          </a:lstStyle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94276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200" b="0" kern="1200">
          <a:solidFill>
            <a:schemeClr val="tx1"/>
          </a:solidFill>
          <a:latin typeface="KoPub돋움체_Pro Bold" panose="02020603020101020101" pitchFamily="18" charset="-127"/>
          <a:ea typeface="KoPub돋움체_Pro Bold" panose="02020603020101020101" pitchFamily="18" charset="-127"/>
          <a:cs typeface="+mj-cs"/>
        </a:defRPr>
      </a:lvl1pPr>
    </p:titleStyle>
    <p:bodyStyle>
      <a:lvl1pPr marL="225425" indent="-225425" algn="l" defTabSz="457200" rtl="0" eaLnBrk="1" latinLnBrk="0" hangingPunct="1">
        <a:lnSpc>
          <a:spcPct val="110000"/>
        </a:lnSpc>
        <a:spcBef>
          <a:spcPts val="600"/>
        </a:spcBef>
        <a:buClr>
          <a:srgbClr val="E0AC00"/>
        </a:buClr>
        <a:buFont typeface="Wingdings" panose="05000000000000000000" pitchFamily="2" charset="2"/>
        <a:buChar char="l"/>
        <a:defRPr sz="1800" kern="1200">
          <a:solidFill>
            <a:srgbClr val="504B4B"/>
          </a:solidFill>
          <a:latin typeface="KoPub돋움체_Pro Bold" panose="02020603020101020101" pitchFamily="18" charset="-127"/>
          <a:ea typeface="KoPub돋움체_Pro Bold" panose="02020603020101020101" pitchFamily="18" charset="-127"/>
          <a:cs typeface="+mn-cs"/>
        </a:defRPr>
      </a:lvl1pPr>
      <a:lvl2pPr marL="573088" indent="-238125" algn="l" defTabSz="457200" rtl="0" eaLnBrk="1" latinLnBrk="0" hangingPunct="1">
        <a:lnSpc>
          <a:spcPct val="110000"/>
        </a:lnSpc>
        <a:spcBef>
          <a:spcPts val="500"/>
        </a:spcBef>
        <a:buClr>
          <a:srgbClr val="E0AC00"/>
        </a:buClr>
        <a:buFont typeface="Wingdings" panose="05000000000000000000" pitchFamily="2" charset="2"/>
        <a:buChar char="l"/>
        <a:defRPr sz="1600" kern="1200">
          <a:solidFill>
            <a:srgbClr val="504B4B"/>
          </a:solidFill>
          <a:latin typeface="KoPub돋움체_Pro Light" panose="02020603020101020101" pitchFamily="18" charset="-127"/>
          <a:ea typeface="KoPub돋움체_Pro Light" panose="02020603020101020101" pitchFamily="18" charset="-127"/>
          <a:cs typeface="+mn-cs"/>
        </a:defRPr>
      </a:lvl2pPr>
      <a:lvl3pPr marL="860425" indent="-182563" algn="l" defTabSz="457200" rtl="0" eaLnBrk="1" latinLnBrk="0" hangingPunct="1">
        <a:lnSpc>
          <a:spcPct val="110000"/>
        </a:lnSpc>
        <a:spcBef>
          <a:spcPts val="300"/>
        </a:spcBef>
        <a:buClr>
          <a:srgbClr val="E0AC00"/>
        </a:buClr>
        <a:buFont typeface="Wingdings" panose="05000000000000000000" pitchFamily="2" charset="2"/>
        <a:buChar char="l"/>
        <a:defRPr sz="1400" kern="1200">
          <a:solidFill>
            <a:srgbClr val="504B4B"/>
          </a:solidFill>
          <a:latin typeface="KoPub돋움체_Pro Light" panose="02020603020101020101" pitchFamily="18" charset="-127"/>
          <a:ea typeface="KoPub돋움체_Pro Light" panose="02020603020101020101" pitchFamily="18" charset="-127"/>
          <a:cs typeface="+mn-cs"/>
        </a:defRPr>
      </a:lvl3pPr>
      <a:lvl4pPr marL="1198563" indent="-225425" algn="l" defTabSz="457200" rtl="0" eaLnBrk="1" latinLnBrk="0" hangingPunct="1">
        <a:lnSpc>
          <a:spcPct val="110000"/>
        </a:lnSpc>
        <a:spcBef>
          <a:spcPts val="100"/>
        </a:spcBef>
        <a:buClr>
          <a:srgbClr val="E0AC00"/>
        </a:buClr>
        <a:buFont typeface="Wingdings" panose="05000000000000000000" pitchFamily="2" charset="2"/>
        <a:buChar char="l"/>
        <a:defRPr sz="1200" kern="1200">
          <a:solidFill>
            <a:srgbClr val="504B4B"/>
          </a:solidFill>
          <a:latin typeface="KoPub돋움체_Pro Light" panose="02020603020101020101" pitchFamily="18" charset="-127"/>
          <a:ea typeface="KoPub돋움체_Pro Light" panose="02020603020101020101" pitchFamily="18" charset="-127"/>
          <a:cs typeface="+mn-cs"/>
        </a:defRPr>
      </a:lvl4pPr>
      <a:lvl5pPr marL="1544638" indent="-228600" algn="l" defTabSz="457200" rtl="0" eaLnBrk="1" latinLnBrk="0" hangingPunct="1">
        <a:lnSpc>
          <a:spcPct val="110000"/>
        </a:lnSpc>
        <a:spcBef>
          <a:spcPts val="0"/>
        </a:spcBef>
        <a:buClr>
          <a:srgbClr val="E0AC00"/>
        </a:buClr>
        <a:buFont typeface="Wingdings" panose="05000000000000000000" pitchFamily="2" charset="2"/>
        <a:buChar char="l"/>
        <a:defRPr sz="1200" kern="1200">
          <a:solidFill>
            <a:srgbClr val="504B4B"/>
          </a:solidFill>
          <a:latin typeface="KoPub돋움체_Pro Light" panose="02020603020101020101" pitchFamily="18" charset="-127"/>
          <a:ea typeface="KoPub돋움체_Pro Light" panose="02020603020101020101" pitchFamily="18" charset="-127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995" y="1355148"/>
            <a:ext cx="8106620" cy="49646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910719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  <p:sldLayoutId id="2147483700" r:id="rId14"/>
    <p:sldLayoutId id="2147483701" r:id="rId15"/>
    <p:sldLayoutId id="2147483702" r:id="rId16"/>
    <p:sldLayoutId id="2147483703" r:id="rId17"/>
    <p:sldLayoutId id="2147483704" r:id="rId18"/>
    <p:sldLayoutId id="2147483705" r:id="rId19"/>
    <p:sldLayoutId id="2147483706" r:id="rId20"/>
    <p:sldLayoutId id="2147483707" r:id="rId21"/>
    <p:sldLayoutId id="2147483708" r:id="rId22"/>
    <p:sldLayoutId id="2147483709" r:id="rId23"/>
    <p:sldLayoutId id="2147483710" r:id="rId24"/>
    <p:sldLayoutId id="2147483711" r:id="rId25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200" b="0" kern="1200">
          <a:solidFill>
            <a:schemeClr val="tx1">
              <a:lumMod val="50000"/>
            </a:schemeClr>
          </a:solidFill>
          <a:latin typeface="+mj-ea"/>
          <a:ea typeface="+mj-ea"/>
          <a:cs typeface="+mj-cs"/>
        </a:defRPr>
      </a:lvl1pPr>
    </p:titleStyle>
    <p:bodyStyle>
      <a:lvl1pPr marL="225425" indent="-225425" algn="l" defTabSz="457200" rtl="0" eaLnBrk="1" latinLnBrk="0" hangingPunct="1">
        <a:lnSpc>
          <a:spcPct val="110000"/>
        </a:lnSpc>
        <a:spcBef>
          <a:spcPts val="600"/>
        </a:spcBef>
        <a:buClr>
          <a:srgbClr val="E0AC00"/>
        </a:buClr>
        <a:buFont typeface="Wingdings" panose="05000000000000000000" pitchFamily="2" charset="2"/>
        <a:buChar char="l"/>
        <a:defRPr sz="1800" kern="1200">
          <a:solidFill>
            <a:srgbClr val="504B4B"/>
          </a:solidFill>
          <a:latin typeface="+mn-ea"/>
          <a:ea typeface="+mn-ea"/>
          <a:cs typeface="+mn-cs"/>
        </a:defRPr>
      </a:lvl1pPr>
      <a:lvl2pPr marL="573088" indent="-238125" algn="l" defTabSz="457200" rtl="0" eaLnBrk="1" latinLnBrk="0" hangingPunct="1">
        <a:lnSpc>
          <a:spcPct val="110000"/>
        </a:lnSpc>
        <a:spcBef>
          <a:spcPts val="500"/>
        </a:spcBef>
        <a:buClr>
          <a:srgbClr val="E0AC00"/>
        </a:buClr>
        <a:buFont typeface="Wingdings" panose="05000000000000000000" pitchFamily="2" charset="2"/>
        <a:buChar char="l"/>
        <a:defRPr sz="1600" kern="1200">
          <a:solidFill>
            <a:srgbClr val="504B4B"/>
          </a:solidFill>
          <a:latin typeface="+mn-ea"/>
          <a:ea typeface="+mn-ea"/>
          <a:cs typeface="+mn-cs"/>
        </a:defRPr>
      </a:lvl2pPr>
      <a:lvl3pPr marL="860425" indent="-182563" algn="l" defTabSz="457200" rtl="0" eaLnBrk="1" latinLnBrk="0" hangingPunct="1">
        <a:lnSpc>
          <a:spcPct val="110000"/>
        </a:lnSpc>
        <a:spcBef>
          <a:spcPts val="300"/>
        </a:spcBef>
        <a:buClr>
          <a:srgbClr val="E0AC00"/>
        </a:buClr>
        <a:buFont typeface="Wingdings" panose="05000000000000000000" pitchFamily="2" charset="2"/>
        <a:buChar char="l"/>
        <a:defRPr sz="1400" kern="1200">
          <a:solidFill>
            <a:srgbClr val="504B4B"/>
          </a:solidFill>
          <a:latin typeface="+mn-ea"/>
          <a:ea typeface="+mn-ea"/>
          <a:cs typeface="+mn-cs"/>
        </a:defRPr>
      </a:lvl3pPr>
      <a:lvl4pPr marL="1198563" indent="-225425" algn="l" defTabSz="457200" rtl="0" eaLnBrk="1" latinLnBrk="0" hangingPunct="1">
        <a:lnSpc>
          <a:spcPct val="110000"/>
        </a:lnSpc>
        <a:spcBef>
          <a:spcPts val="100"/>
        </a:spcBef>
        <a:buClr>
          <a:srgbClr val="E0AC00"/>
        </a:buClr>
        <a:buFont typeface="Wingdings" panose="05000000000000000000" pitchFamily="2" charset="2"/>
        <a:buChar char="l"/>
        <a:defRPr sz="1200" kern="1200">
          <a:solidFill>
            <a:srgbClr val="504B4B"/>
          </a:solidFill>
          <a:latin typeface="+mn-ea"/>
          <a:ea typeface="+mn-ea"/>
          <a:cs typeface="+mn-cs"/>
        </a:defRPr>
      </a:lvl4pPr>
      <a:lvl5pPr marL="1544638" indent="-228600" algn="l" defTabSz="457200" rtl="0" eaLnBrk="1" latinLnBrk="0" hangingPunct="1">
        <a:lnSpc>
          <a:spcPct val="110000"/>
        </a:lnSpc>
        <a:spcBef>
          <a:spcPts val="0"/>
        </a:spcBef>
        <a:buClr>
          <a:srgbClr val="E0AC00"/>
        </a:buClr>
        <a:buFont typeface="Wingdings" panose="05000000000000000000" pitchFamily="2" charset="2"/>
        <a:buChar char="l"/>
        <a:defRPr sz="1200" kern="1200">
          <a:solidFill>
            <a:srgbClr val="504B4B"/>
          </a:solidFill>
          <a:latin typeface="+mn-ea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9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29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29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29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29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29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29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9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29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29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29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29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29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g"/><Relationship Id="rId1" Type="http://schemas.openxmlformats.org/officeDocument/2006/relationships/slideLayout" Target="../slideLayouts/slideLayout29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g"/><Relationship Id="rId1" Type="http://schemas.openxmlformats.org/officeDocument/2006/relationships/slideLayout" Target="../slideLayouts/slideLayout29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g"/><Relationship Id="rId1" Type="http://schemas.openxmlformats.org/officeDocument/2006/relationships/slideLayout" Target="../slideLayouts/slideLayout29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g"/><Relationship Id="rId1" Type="http://schemas.openxmlformats.org/officeDocument/2006/relationships/slideLayout" Target="../slideLayouts/slideLayout2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9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g"/><Relationship Id="rId1" Type="http://schemas.openxmlformats.org/officeDocument/2006/relationships/slideLayout" Target="../slideLayouts/slideLayout29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g"/><Relationship Id="rId1" Type="http://schemas.openxmlformats.org/officeDocument/2006/relationships/slideLayout" Target="../slideLayouts/slideLayout29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g"/><Relationship Id="rId1" Type="http://schemas.openxmlformats.org/officeDocument/2006/relationships/slideLayout" Target="../slideLayouts/slideLayout29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g"/><Relationship Id="rId1" Type="http://schemas.openxmlformats.org/officeDocument/2006/relationships/slideLayout" Target="../slideLayouts/slideLayout29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g"/><Relationship Id="rId2" Type="http://schemas.openxmlformats.org/officeDocument/2006/relationships/image" Target="../media/image88.jpg"/><Relationship Id="rId1" Type="http://schemas.openxmlformats.org/officeDocument/2006/relationships/slideLayout" Target="../slideLayouts/slideLayout29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g"/><Relationship Id="rId2" Type="http://schemas.openxmlformats.org/officeDocument/2006/relationships/image" Target="../media/image90.jpg"/><Relationship Id="rId1" Type="http://schemas.openxmlformats.org/officeDocument/2006/relationships/slideLayout" Target="../slideLayouts/slideLayout29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g"/><Relationship Id="rId2" Type="http://schemas.openxmlformats.org/officeDocument/2006/relationships/image" Target="../media/image92.jpg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95.jpg"/><Relationship Id="rId4" Type="http://schemas.openxmlformats.org/officeDocument/2006/relationships/image" Target="../media/image94.jpg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9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g"/><Relationship Id="rId1" Type="http://schemas.openxmlformats.org/officeDocument/2006/relationships/slideLayout" Target="../slideLayouts/slideLayout29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g"/><Relationship Id="rId1" Type="http://schemas.openxmlformats.org/officeDocument/2006/relationships/slideLayout" Target="../slideLayouts/slideLayout29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jpg"/><Relationship Id="rId1" Type="http://schemas.openxmlformats.org/officeDocument/2006/relationships/slideLayout" Target="../slideLayouts/slideLayout29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g"/><Relationship Id="rId1" Type="http://schemas.openxmlformats.org/officeDocument/2006/relationships/slideLayout" Target="../slideLayouts/slideLayout29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jpg"/><Relationship Id="rId1" Type="http://schemas.openxmlformats.org/officeDocument/2006/relationships/slideLayout" Target="../slideLayouts/slideLayout29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9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jpg"/><Relationship Id="rId1" Type="http://schemas.openxmlformats.org/officeDocument/2006/relationships/slideLayout" Target="../slideLayouts/slideLayout29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jpg"/><Relationship Id="rId1" Type="http://schemas.openxmlformats.org/officeDocument/2006/relationships/slideLayout" Target="../slideLayouts/slideLayout29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9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jpg"/><Relationship Id="rId1" Type="http://schemas.openxmlformats.org/officeDocument/2006/relationships/slideLayout" Target="../slideLayouts/slideLayout29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jpg"/><Relationship Id="rId1" Type="http://schemas.openxmlformats.org/officeDocument/2006/relationships/slideLayout" Target="../slideLayouts/slideLayout29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jpg"/><Relationship Id="rId1" Type="http://schemas.openxmlformats.org/officeDocument/2006/relationships/slideLayout" Target="../slideLayouts/slideLayout29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jpg"/><Relationship Id="rId2" Type="http://schemas.openxmlformats.org/officeDocument/2006/relationships/image" Target="../media/image106.jpg"/><Relationship Id="rId1" Type="http://schemas.openxmlformats.org/officeDocument/2006/relationships/slideLayout" Target="../slideLayouts/slideLayout29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jpg"/><Relationship Id="rId2" Type="http://schemas.openxmlformats.org/officeDocument/2006/relationships/image" Target="../media/image108.jpg"/><Relationship Id="rId1" Type="http://schemas.openxmlformats.org/officeDocument/2006/relationships/slideLayout" Target="../slideLayouts/slideLayout2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jpg"/><Relationship Id="rId1" Type="http://schemas.openxmlformats.org/officeDocument/2006/relationships/slideLayout" Target="../slideLayouts/slideLayout29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jpg"/><Relationship Id="rId1" Type="http://schemas.openxmlformats.org/officeDocument/2006/relationships/slideLayout" Target="../slideLayouts/slideLayout29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jpg"/><Relationship Id="rId2" Type="http://schemas.openxmlformats.org/officeDocument/2006/relationships/image" Target="../media/image112.jpg"/><Relationship Id="rId1" Type="http://schemas.openxmlformats.org/officeDocument/2006/relationships/slideLayout" Target="../slideLayouts/slideLayout29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jpg"/><Relationship Id="rId1" Type="http://schemas.openxmlformats.org/officeDocument/2006/relationships/slideLayout" Target="../slideLayouts/slideLayout29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jpg"/><Relationship Id="rId1" Type="http://schemas.openxmlformats.org/officeDocument/2006/relationships/slideLayout" Target="../slideLayouts/slideLayout29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jpg"/><Relationship Id="rId1" Type="http://schemas.openxmlformats.org/officeDocument/2006/relationships/slideLayout" Target="../slideLayouts/slideLayout29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jpg"/><Relationship Id="rId1" Type="http://schemas.openxmlformats.org/officeDocument/2006/relationships/slideLayout" Target="../slideLayouts/slideLayout29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jpg"/><Relationship Id="rId1" Type="http://schemas.openxmlformats.org/officeDocument/2006/relationships/slideLayout" Target="../slideLayouts/slideLayout29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jpg"/><Relationship Id="rId1" Type="http://schemas.openxmlformats.org/officeDocument/2006/relationships/slideLayout" Target="../slideLayouts/slideLayout29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jpg"/><Relationship Id="rId2" Type="http://schemas.openxmlformats.org/officeDocument/2006/relationships/image" Target="../media/image120.jpg"/><Relationship Id="rId1" Type="http://schemas.openxmlformats.org/officeDocument/2006/relationships/slideLayout" Target="../slideLayouts/slideLayout2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9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jpg"/><Relationship Id="rId1" Type="http://schemas.openxmlformats.org/officeDocument/2006/relationships/slideLayout" Target="../slideLayouts/slideLayout29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jpg"/><Relationship Id="rId1" Type="http://schemas.openxmlformats.org/officeDocument/2006/relationships/slideLayout" Target="../slideLayouts/slideLayout29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jpg"/><Relationship Id="rId1" Type="http://schemas.openxmlformats.org/officeDocument/2006/relationships/slideLayout" Target="../slideLayouts/slideLayout29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jpg"/><Relationship Id="rId2" Type="http://schemas.openxmlformats.org/officeDocument/2006/relationships/image" Target="../media/image125.jpg"/><Relationship Id="rId1" Type="http://schemas.openxmlformats.org/officeDocument/2006/relationships/slideLayout" Target="../slideLayouts/slideLayout29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jpg"/><Relationship Id="rId1" Type="http://schemas.openxmlformats.org/officeDocument/2006/relationships/slideLayout" Target="../slideLayouts/slideLayout29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jpg"/><Relationship Id="rId1" Type="http://schemas.openxmlformats.org/officeDocument/2006/relationships/slideLayout" Target="../slideLayouts/slideLayout29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jpg"/><Relationship Id="rId1" Type="http://schemas.openxmlformats.org/officeDocument/2006/relationships/slideLayout" Target="../slideLayouts/slideLayout29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jpg"/><Relationship Id="rId1" Type="http://schemas.openxmlformats.org/officeDocument/2006/relationships/slideLayout" Target="../slideLayouts/slideLayout29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jpg"/><Relationship Id="rId1" Type="http://schemas.openxmlformats.org/officeDocument/2006/relationships/slideLayout" Target="../slideLayouts/slideLayout2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9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jpg"/><Relationship Id="rId1" Type="http://schemas.openxmlformats.org/officeDocument/2006/relationships/slideLayout" Target="../slideLayouts/slideLayout29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jpg"/><Relationship Id="rId1" Type="http://schemas.openxmlformats.org/officeDocument/2006/relationships/slideLayout" Target="../slideLayouts/slideLayout29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jpg"/><Relationship Id="rId1" Type="http://schemas.openxmlformats.org/officeDocument/2006/relationships/slideLayout" Target="../slideLayouts/slideLayout29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jpg"/><Relationship Id="rId1" Type="http://schemas.openxmlformats.org/officeDocument/2006/relationships/slideLayout" Target="../slideLayouts/slideLayout29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jpg"/><Relationship Id="rId1" Type="http://schemas.openxmlformats.org/officeDocument/2006/relationships/slideLayout" Target="../slideLayouts/slideLayout29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jpg"/><Relationship Id="rId1" Type="http://schemas.openxmlformats.org/officeDocument/2006/relationships/slideLayout" Target="../slideLayouts/slideLayout29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jpg"/><Relationship Id="rId1" Type="http://schemas.openxmlformats.org/officeDocument/2006/relationships/slideLayout" Target="../slideLayouts/slideLayout29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jpg"/><Relationship Id="rId1" Type="http://schemas.openxmlformats.org/officeDocument/2006/relationships/slideLayout" Target="../slideLayouts/slideLayout2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jpg"/><Relationship Id="rId1" Type="http://schemas.openxmlformats.org/officeDocument/2006/relationships/slideLayout" Target="../slideLayouts/slideLayout29.xml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jpg"/><Relationship Id="rId2" Type="http://schemas.openxmlformats.org/officeDocument/2006/relationships/image" Target="../media/image141.jpg"/><Relationship Id="rId1" Type="http://schemas.openxmlformats.org/officeDocument/2006/relationships/slideLayout" Target="../slideLayouts/slideLayout29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jpg"/><Relationship Id="rId1" Type="http://schemas.openxmlformats.org/officeDocument/2006/relationships/slideLayout" Target="../slideLayouts/slideLayout29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jpg"/><Relationship Id="rId1" Type="http://schemas.openxmlformats.org/officeDocument/2006/relationships/slideLayout" Target="../slideLayouts/slideLayout29.xml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jpg"/><Relationship Id="rId2" Type="http://schemas.openxmlformats.org/officeDocument/2006/relationships/image" Target="../media/image145.jpg"/><Relationship Id="rId1" Type="http://schemas.openxmlformats.org/officeDocument/2006/relationships/slideLayout" Target="../slideLayouts/slideLayout29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jpg"/><Relationship Id="rId1" Type="http://schemas.openxmlformats.org/officeDocument/2006/relationships/slideLayout" Target="../slideLayouts/slideLayout29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jpg"/><Relationship Id="rId1" Type="http://schemas.openxmlformats.org/officeDocument/2006/relationships/slideLayout" Target="../slideLayouts/slideLayout29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jpg"/><Relationship Id="rId1" Type="http://schemas.openxmlformats.org/officeDocument/2006/relationships/slideLayout" Target="../slideLayouts/slideLayout29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jpg"/><Relationship Id="rId1" Type="http://schemas.openxmlformats.org/officeDocument/2006/relationships/slideLayout" Target="../slideLayouts/slideLayout29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jpg"/><Relationship Id="rId1" Type="http://schemas.openxmlformats.org/officeDocument/2006/relationships/slideLayout" Target="../slideLayouts/slideLayout2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9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jpg"/><Relationship Id="rId1" Type="http://schemas.openxmlformats.org/officeDocument/2006/relationships/slideLayout" Target="../slideLayouts/slideLayout29.xml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53.jpg"/><Relationship Id="rId1" Type="http://schemas.openxmlformats.org/officeDocument/2006/relationships/slideLayout" Target="../slideLayouts/slideLayout29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jpg"/><Relationship Id="rId1" Type="http://schemas.openxmlformats.org/officeDocument/2006/relationships/slideLayout" Target="../slideLayouts/slideLayout29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jpg"/><Relationship Id="rId1" Type="http://schemas.openxmlformats.org/officeDocument/2006/relationships/slideLayout" Target="../slideLayouts/slideLayout29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jpg"/><Relationship Id="rId1" Type="http://schemas.openxmlformats.org/officeDocument/2006/relationships/slideLayout" Target="../slideLayouts/slideLayout29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jpg"/><Relationship Id="rId1" Type="http://schemas.openxmlformats.org/officeDocument/2006/relationships/slideLayout" Target="../slideLayouts/slideLayout29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9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9.xml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jpg"/><Relationship Id="rId2" Type="http://schemas.openxmlformats.org/officeDocument/2006/relationships/image" Target="../media/image158.jpg"/><Relationship Id="rId1" Type="http://schemas.openxmlformats.org/officeDocument/2006/relationships/slideLayout" Target="../slideLayouts/slideLayout29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jpg"/><Relationship Id="rId1" Type="http://schemas.openxmlformats.org/officeDocument/2006/relationships/slideLayout" Target="../slideLayouts/slideLayout2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jpg"/><Relationship Id="rId1" Type="http://schemas.openxmlformats.org/officeDocument/2006/relationships/slideLayout" Target="../slideLayouts/slideLayout2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9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9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9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9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9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9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9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9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9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9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9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9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9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9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9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9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9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9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9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9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9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9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9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9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9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9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9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9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9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9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9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9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29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29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29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29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9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9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9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9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29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29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29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29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29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29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29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29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2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2224864"/>
            <a:ext cx="9144000" cy="1895420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>
            <a:lvl1pPr marL="0" algn="l" defTabSz="457200" rtl="0" eaLnBrk="1" latinLnBrk="0" hangingPunct="1">
              <a:spcBef>
                <a:spcPct val="0"/>
              </a:spcBef>
              <a:buNone/>
              <a:defRPr lang="en-US" sz="4400" b="1" kern="1200" baseline="0" dirty="0">
                <a:solidFill>
                  <a:schemeClr val="bg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n-cs"/>
              </a:defRPr>
            </a:lvl1pPr>
          </a:lstStyle>
          <a:p>
            <a:pPr algn="ctr"/>
            <a:r>
              <a:rPr lang="en-US" sz="5400" dirty="0">
                <a:solidFill>
                  <a:srgbClr val="E0AC00"/>
                </a:solidFill>
              </a:rPr>
              <a:t>2</a:t>
            </a:r>
            <a:r>
              <a:rPr lang="ko-KR" altLang="en-US" sz="5400" dirty="0">
                <a:solidFill>
                  <a:srgbClr val="E0AC00"/>
                </a:solidFill>
              </a:rPr>
              <a:t>장</a:t>
            </a:r>
            <a:r>
              <a:rPr lang="en-US" altLang="ko-KR" sz="5400" dirty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ko-KR" altLang="en-US" sz="5400" dirty="0">
                <a:solidFill>
                  <a:schemeClr val="tx1"/>
                </a:solidFill>
              </a:rPr>
              <a:t>실습 환경 설정과</a:t>
            </a:r>
            <a:endParaRPr lang="en-US" altLang="ko-KR" sz="5400" dirty="0">
              <a:solidFill>
                <a:schemeClr val="tx1"/>
              </a:solidFill>
            </a:endParaRPr>
          </a:p>
          <a:p>
            <a:pPr algn="ctr"/>
            <a:r>
              <a:rPr lang="ko-KR" altLang="en-US" sz="5400" dirty="0" err="1">
                <a:solidFill>
                  <a:schemeClr val="tx1"/>
                </a:solidFill>
              </a:rPr>
              <a:t>파이토치</a:t>
            </a:r>
            <a:r>
              <a:rPr lang="ko-KR" altLang="en-US" sz="5400" dirty="0">
                <a:solidFill>
                  <a:schemeClr val="tx1"/>
                </a:solidFill>
              </a:rPr>
              <a:t> 기초</a:t>
            </a:r>
            <a:endParaRPr lang="en-US" sz="5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50366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2.1 </a:t>
            </a:r>
            <a:r>
              <a:rPr lang="ko-KR" altLang="en-US" dirty="0" err="1">
                <a:latin typeface="KoPub돋움체_Pro Bold" pitchFamily="18" charset="-127"/>
                <a:ea typeface="KoPub돋움체_Pro Bold" pitchFamily="18" charset="-127"/>
              </a:rPr>
              <a:t>파이토치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 개요</a:t>
            </a:r>
            <a:endParaRPr lang="ko-KR" altLang="en-US" dirty="0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435C7149-D84F-404A-9A37-551B2C8358E8}"/>
              </a:ext>
            </a:extLst>
          </p:cNvPr>
          <p:cNvSpPr txBox="1">
            <a:spLocks/>
          </p:cNvSpPr>
          <p:nvPr/>
        </p:nvSpPr>
        <p:spPr>
          <a:xfrm>
            <a:off x="597117" y="1530856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/>
              <a:t> 그림 </a:t>
            </a:r>
            <a:r>
              <a:rPr lang="en-US" altLang="ko-KR" sz="1600" b="1" dirty="0"/>
              <a:t>2-2 </a:t>
            </a:r>
            <a:r>
              <a:rPr lang="ko-KR" altLang="en-US" sz="1600" b="1" dirty="0"/>
              <a:t>벡터</a:t>
            </a:r>
            <a:r>
              <a:rPr lang="en-US" altLang="ko-KR" sz="1600" b="1" dirty="0"/>
              <a:t>, </a:t>
            </a:r>
            <a:r>
              <a:rPr lang="ko-KR" altLang="en-US" sz="1600" b="1" dirty="0"/>
              <a:t>행렬</a:t>
            </a:r>
            <a:r>
              <a:rPr lang="en-US" altLang="ko-KR" sz="1600" b="1" dirty="0"/>
              <a:t>, </a:t>
            </a:r>
            <a:r>
              <a:rPr lang="ko-KR" altLang="en-US" sz="1600" b="1" dirty="0" err="1"/>
              <a:t>텐서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0623F28-2B4B-4A74-8A76-26DBF6F172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507" y="1880171"/>
            <a:ext cx="3905250" cy="122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780091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2.2 </a:t>
            </a:r>
            <a:r>
              <a:rPr lang="ko-KR" altLang="en-US" dirty="0" err="1">
                <a:latin typeface="KoPub돋움체_Pro Bold" pitchFamily="18" charset="-127"/>
                <a:ea typeface="KoPub돋움체_Pro Bold" pitchFamily="18" charset="-127"/>
              </a:rPr>
              <a:t>파이토치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 기초 문법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220709" cy="4964629"/>
          </a:xfrm>
        </p:spPr>
        <p:txBody>
          <a:bodyPr/>
          <a:lstStyle/>
          <a:p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훈련 과정 모니터링</a:t>
            </a:r>
            <a:endParaRPr lang="ko-KR" altLang="en-US" b="1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다음 명령을 입력하면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텐서보드를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실행할 수 있음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75D67C3-8883-4F24-858C-4CD31C487E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580" y="2219253"/>
            <a:ext cx="4581525" cy="24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680841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2.2 </a:t>
            </a:r>
            <a:r>
              <a:rPr lang="ko-KR" altLang="en-US" dirty="0" err="1">
                <a:latin typeface="KoPub돋움체_Pro Bold" pitchFamily="18" charset="-127"/>
                <a:ea typeface="KoPub돋움체_Pro Bold" pitchFamily="18" charset="-127"/>
              </a:rPr>
              <a:t>파이토치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 기초 문법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220709" cy="4964629"/>
          </a:xfrm>
        </p:spPr>
        <p:txBody>
          <a:bodyPr/>
          <a:lstStyle/>
          <a:p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훈련 과정 모니터링</a:t>
            </a:r>
            <a:endParaRPr lang="ko-KR" altLang="en-US" b="1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마지막으로 웹 브라우저에서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http://localhost:6006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을 입력하면 다음과 같은 웹 페이지가 열림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3935EB27-0A94-4507-A260-C85D33DE615D}"/>
              </a:ext>
            </a:extLst>
          </p:cNvPr>
          <p:cNvSpPr txBox="1">
            <a:spLocks/>
          </p:cNvSpPr>
          <p:nvPr/>
        </p:nvSpPr>
        <p:spPr>
          <a:xfrm>
            <a:off x="597117" y="2507288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/>
              <a:t> 그림 </a:t>
            </a:r>
            <a:r>
              <a:rPr lang="en-US" altLang="ko-KR" sz="1600" b="1" dirty="0"/>
              <a:t>2-13 </a:t>
            </a:r>
            <a:r>
              <a:rPr lang="ko-KR" altLang="en-US" sz="1600" b="1" dirty="0" err="1"/>
              <a:t>텐서보드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AD440F5-0ECE-469C-8039-5800DEAD53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724" y="2852965"/>
            <a:ext cx="7096125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31620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2.2 </a:t>
            </a:r>
            <a:r>
              <a:rPr lang="ko-KR" altLang="en-US" dirty="0" err="1">
                <a:latin typeface="KoPub돋움체_Pro Bold" pitchFamily="18" charset="-127"/>
                <a:ea typeface="KoPub돋움체_Pro Bold" pitchFamily="18" charset="-127"/>
              </a:rPr>
              <a:t>파이토치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 기초 문법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220709" cy="4964629"/>
          </a:xfrm>
        </p:spPr>
        <p:txBody>
          <a:bodyPr/>
          <a:lstStyle/>
          <a:p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훈련 과정 모니터링</a:t>
            </a:r>
            <a:endParaRPr lang="ko-KR" altLang="en-US" b="1" dirty="0">
              <a:latin typeface="KoPub돋움체_Pro Light" pitchFamily="18" charset="-127"/>
              <a:ea typeface="KoPub돋움체_Pro Light" pitchFamily="18" charset="-127"/>
            </a:endParaRPr>
          </a:p>
          <a:p>
            <a:pPr marL="334963" lvl="1" indent="0">
              <a:buNone/>
            </a:pPr>
            <a:r>
              <a:rPr lang="en-US" altLang="ko-KR" b="1" dirty="0" err="1">
                <a:latin typeface="KoPub돋움체_Pro Light" pitchFamily="18" charset="-127"/>
                <a:ea typeface="KoPub돋움체_Pro Light" pitchFamily="18" charset="-127"/>
              </a:rPr>
              <a:t>model.train</a:t>
            </a:r>
            <a:r>
              <a:rPr lang="en-US" altLang="ko-KR" b="1" dirty="0">
                <a:latin typeface="KoPub돋움체_Pro Light" pitchFamily="18" charset="-127"/>
                <a:ea typeface="KoPub돋움체_Pro Light" pitchFamily="18" charset="-127"/>
              </a:rPr>
              <a:t>() &amp; </a:t>
            </a:r>
            <a:r>
              <a:rPr lang="en-US" altLang="ko-KR" b="1" dirty="0" err="1">
                <a:latin typeface="KoPub돋움체_Pro Light" pitchFamily="18" charset="-127"/>
                <a:ea typeface="KoPub돋움체_Pro Light" pitchFamily="18" charset="-127"/>
              </a:rPr>
              <a:t>model.eval</a:t>
            </a:r>
            <a:r>
              <a:rPr lang="en-US" altLang="ko-KR" b="1" dirty="0">
                <a:latin typeface="KoPub돋움체_Pro Light" pitchFamily="18" charset="-127"/>
                <a:ea typeface="KoPub돋움체_Pro Light" pitchFamily="18" charset="-127"/>
              </a:rPr>
              <a:t>()</a:t>
            </a:r>
          </a:p>
          <a:p>
            <a:pPr marL="334963" lvl="1" indent="0">
              <a:buNone/>
            </a:pP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• </a:t>
            </a:r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model.train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():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훈련 데이터셋에 사용하며 모델 훈련이 진행될 것임을 알림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marL="334963" lvl="1" indent="0">
              <a:buNone/>
            </a:pP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 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이때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드롭아웃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(dropout)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 활성화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marL="334963" lvl="1" indent="0">
              <a:buNone/>
            </a:pP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• </a:t>
            </a:r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model.eval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():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모델을 평가할 때는 모든 노드를 사용하겠다는 의미로 검증과 테스트 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marL="334963" lvl="1" indent="0">
              <a:buNone/>
            </a:pP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 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데이터셋에 사용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6617211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2.2 </a:t>
            </a:r>
            <a:r>
              <a:rPr lang="ko-KR" altLang="en-US" dirty="0" err="1">
                <a:latin typeface="KoPub돋움체_Pro Bold" pitchFamily="18" charset="-127"/>
                <a:ea typeface="KoPub돋움체_Pro Bold" pitchFamily="18" charset="-127"/>
              </a:rPr>
              <a:t>파이토치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 기초 문법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220709" cy="4964629"/>
          </a:xfrm>
        </p:spPr>
        <p:txBody>
          <a:bodyPr/>
          <a:lstStyle/>
          <a:p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훈련 과정 모니터링</a:t>
            </a:r>
            <a:endParaRPr lang="ko-KR" altLang="en-US" b="1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model.train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과 </a:t>
            </a:r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model.eval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을 선언해야 모델의 정확도를 높일 수 있음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Model.train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은 앞에서 사용해 보았으니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이번에는 </a:t>
            </a:r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model.eval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에 대한 사용 방법을 알아보자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CF0CBE3-8C66-49EF-BEAE-4B9D9AD7F5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580" y="2852930"/>
            <a:ext cx="4733925" cy="268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870911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2.2 </a:t>
            </a:r>
            <a:r>
              <a:rPr lang="ko-KR" altLang="en-US" dirty="0" err="1">
                <a:latin typeface="KoPub돋움체_Pro Bold" pitchFamily="18" charset="-127"/>
                <a:ea typeface="KoPub돋움체_Pro Bold" pitchFamily="18" charset="-127"/>
              </a:rPr>
              <a:t>파이토치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 기초 문법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220709" cy="4964629"/>
          </a:xfrm>
        </p:spPr>
        <p:txBody>
          <a:bodyPr/>
          <a:lstStyle/>
          <a:p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훈련 과정 모니터링</a:t>
            </a:r>
            <a:endParaRPr lang="ko-KR" altLang="en-US" b="1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① </a:t>
            </a:r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model.eval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에서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with </a:t>
            </a:r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torch.no_grad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를 사용하는 이유는 다음과 같음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파이토치는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모든 연산과 기울기 값을 저장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검증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혹은 테스트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)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과정에서는 역전파가 필요하지 않기 때문에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with </a:t>
            </a:r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torch.no_grad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를 사용하여 기울기 값을 저장하지 않도록 함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이와 같은 과정을 통해 기울기 값을 저장하고 기록하는 데 필요한 메모리와 연산 시간을 줄일 수 있음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0537196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105</a:t>
            </a:fld>
            <a:endParaRPr lang="en-US" dirty="0"/>
          </a:p>
        </p:txBody>
      </p:sp>
      <p:sp>
        <p:nvSpPr>
          <p:cNvPr id="7" name="제목 8"/>
          <p:cNvSpPr>
            <a:spLocks noGrp="1"/>
          </p:cNvSpPr>
          <p:nvPr>
            <p:ph type="title"/>
          </p:nvPr>
        </p:nvSpPr>
        <p:spPr>
          <a:xfrm>
            <a:off x="531274" y="2564895"/>
            <a:ext cx="8081453" cy="800724"/>
          </a:xfrm>
        </p:spPr>
        <p:txBody>
          <a:bodyPr/>
          <a:lstStyle/>
          <a:p>
            <a:pPr algn="ctr"/>
            <a:r>
              <a:rPr lang="en-US" altLang="ko-KR" sz="2600" dirty="0"/>
              <a:t>2.3 </a:t>
            </a:r>
            <a:r>
              <a:rPr lang="ko-KR" altLang="en-US" sz="2600" dirty="0"/>
              <a:t>실습 환경 설정</a:t>
            </a:r>
            <a:endParaRPr lang="en-US" altLang="ko-KR" sz="2600" dirty="0"/>
          </a:p>
        </p:txBody>
      </p:sp>
      <p:cxnSp>
        <p:nvCxnSpPr>
          <p:cNvPr id="8" name="직선 연결선 7"/>
          <p:cNvCxnSpPr/>
          <p:nvPr/>
        </p:nvCxnSpPr>
        <p:spPr>
          <a:xfrm>
            <a:off x="1699773" y="3399300"/>
            <a:ext cx="5779950" cy="11130"/>
          </a:xfrm>
          <a:prstGeom prst="line">
            <a:avLst/>
          </a:prstGeom>
          <a:ln w="57150">
            <a:solidFill>
              <a:srgbClr val="E0A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79608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2.3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실습 환경 설정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220709" cy="4964629"/>
          </a:xfrm>
        </p:spPr>
        <p:txBody>
          <a:bodyPr/>
          <a:lstStyle/>
          <a:p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아나콘다 설치</a:t>
            </a:r>
            <a:endParaRPr lang="ko-KR" altLang="en-US" b="1" dirty="0">
              <a:latin typeface="KoPub돋움체_Pro Light" pitchFamily="18" charset="-127"/>
              <a:ea typeface="KoPub돋움체_Pro Light" pitchFamily="18" charset="-127"/>
            </a:endParaRPr>
          </a:p>
          <a:p>
            <a:pPr marL="334963" lvl="1" indent="0">
              <a:buNone/>
            </a:pPr>
            <a:r>
              <a:rPr lang="en-US" altLang="ko-KR" b="1" dirty="0">
                <a:solidFill>
                  <a:srgbClr val="F3850B"/>
                </a:solidFill>
                <a:latin typeface="KoPub돋움체_Pro Light" pitchFamily="18" charset="-127"/>
                <a:ea typeface="KoPub돋움체_Pro Light" pitchFamily="18" charset="-127"/>
              </a:rPr>
              <a:t>1.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다음 웹 사이트에서 아나콘다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(Anaconda)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를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내려받음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marL="334963" lvl="1" indent="0">
              <a:buNone/>
            </a:pP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    </a:t>
            </a:r>
            <a:r>
              <a:rPr lang="en-US" altLang="ko-KR" b="1" dirty="0">
                <a:latin typeface="KoPub돋움체_Pro Light" pitchFamily="18" charset="-127"/>
                <a:ea typeface="KoPub돋움체_Pro Light" pitchFamily="18" charset="-127"/>
              </a:rPr>
              <a:t>Download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를 누른 후 자신에게 맞는 버전을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내려받음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marL="334963" lvl="1" indent="0">
              <a:buNone/>
            </a:pP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   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책에서는 윈도를 기준으로 설명하므로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64-Bit Graphical Installer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를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내려받았음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marL="334963" lvl="1" indent="0">
              <a:buNone/>
            </a:pP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    macOS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에서도 동일하게 진행하면 됨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0D85C3A-DF85-4B6D-B231-577D48B1D0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580" y="3256179"/>
            <a:ext cx="4095750" cy="25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19492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2.3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실습 환경 설정</a:t>
            </a:r>
            <a:endParaRPr lang="ko-KR" altLang="en-US" dirty="0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A0293F9D-D02E-406C-87B6-F65034BF4CD1}"/>
              </a:ext>
            </a:extLst>
          </p:cNvPr>
          <p:cNvSpPr txBox="1">
            <a:spLocks/>
          </p:cNvSpPr>
          <p:nvPr/>
        </p:nvSpPr>
        <p:spPr>
          <a:xfrm>
            <a:off x="597117" y="1530856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/>
              <a:t> 그림 </a:t>
            </a:r>
            <a:r>
              <a:rPr lang="en-US" altLang="ko-KR" sz="1600" b="1" dirty="0"/>
              <a:t>2-14 </a:t>
            </a:r>
            <a:r>
              <a:rPr lang="ko-KR" altLang="en-US" sz="1600" b="1" dirty="0"/>
              <a:t>아나콘다 웹 페이지에서 </a:t>
            </a:r>
            <a:r>
              <a:rPr lang="en-US" altLang="ko-KR" sz="1600" b="1" dirty="0"/>
              <a:t>[Products]-[Download] </a:t>
            </a:r>
            <a:r>
              <a:rPr lang="ko-KR" altLang="en-US" sz="1600" b="1" dirty="0"/>
              <a:t>클릭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12E325D-5745-4655-9077-D82CF0C763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724" y="1931218"/>
            <a:ext cx="5514975" cy="324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156622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2.3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실습 환경 설정</a:t>
            </a:r>
            <a:endParaRPr lang="ko-KR" altLang="en-US" dirty="0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A0293F9D-D02E-406C-87B6-F65034BF4CD1}"/>
              </a:ext>
            </a:extLst>
          </p:cNvPr>
          <p:cNvSpPr txBox="1">
            <a:spLocks/>
          </p:cNvSpPr>
          <p:nvPr/>
        </p:nvSpPr>
        <p:spPr>
          <a:xfrm>
            <a:off x="597117" y="1530856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/>
              <a:t> 그림 </a:t>
            </a:r>
            <a:r>
              <a:rPr lang="en-US" altLang="ko-KR" sz="1600" b="1" dirty="0"/>
              <a:t>2-15 </a:t>
            </a:r>
            <a:r>
              <a:rPr lang="ko-KR" altLang="en-US" sz="1600" b="1" dirty="0"/>
              <a:t>설치 파일 </a:t>
            </a:r>
            <a:r>
              <a:rPr lang="ko-KR" altLang="en-US" sz="1600" b="1" dirty="0" err="1"/>
              <a:t>내려받기</a:t>
            </a:r>
            <a:r>
              <a:rPr lang="ko-KR" altLang="en-US" sz="1600" b="1" dirty="0"/>
              <a:t> 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F552948-E270-4EF6-A84F-630FADB297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220" y="1873611"/>
            <a:ext cx="5915025" cy="1990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482236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2.3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실습 환경 설정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105497" cy="4964629"/>
          </a:xfrm>
        </p:spPr>
        <p:txBody>
          <a:bodyPr/>
          <a:lstStyle/>
          <a:p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아나콘다 설치</a:t>
            </a:r>
            <a:endParaRPr lang="ko-KR" altLang="en-US" b="1" dirty="0">
              <a:latin typeface="KoPub돋움체_Pro Light" pitchFamily="18" charset="-127"/>
              <a:ea typeface="KoPub돋움체_Pro Light" pitchFamily="18" charset="-127"/>
            </a:endParaRPr>
          </a:p>
          <a:p>
            <a:pPr marL="334963" lvl="1" indent="0">
              <a:buNone/>
            </a:pPr>
            <a:r>
              <a:rPr lang="en-US" altLang="ko-KR" b="1" dirty="0">
                <a:solidFill>
                  <a:srgbClr val="F3850B"/>
                </a:solidFill>
                <a:latin typeface="KoPub돋움체_Pro Light" pitchFamily="18" charset="-127"/>
                <a:ea typeface="KoPub돋움체_Pro Light" pitchFamily="18" charset="-127"/>
              </a:rPr>
              <a:t>2.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내려받은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설치 파일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책에서는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Anaconda3-2021.11-Windows-x86_64.exe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파일이며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</a:p>
          <a:p>
            <a:pPr marL="334963" lvl="1" indent="0">
              <a:buNone/>
            </a:pP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   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파일 이름은 다를 수 있음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을 실행하면 설치 화면이 나옴</a:t>
            </a:r>
          </a:p>
          <a:p>
            <a:pPr marL="334963" lvl="1" indent="0">
              <a:buNone/>
            </a:pP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    </a:t>
            </a:r>
            <a:r>
              <a:rPr lang="en-US" altLang="ko-KR" b="1" dirty="0">
                <a:latin typeface="KoPub돋움체_Pro Light" pitchFamily="18" charset="-127"/>
                <a:ea typeface="KoPub돋움체_Pro Light" pitchFamily="18" charset="-127"/>
              </a:rPr>
              <a:t>Next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를 누름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683465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2.1 </a:t>
            </a:r>
            <a:r>
              <a:rPr lang="ko-KR" altLang="en-US" dirty="0" err="1">
                <a:latin typeface="KoPub돋움체_Pro Bold" pitchFamily="18" charset="-127"/>
                <a:ea typeface="KoPub돋움체_Pro Bold" pitchFamily="18" charset="-127"/>
              </a:rPr>
              <a:t>파이토치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 개요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b="1" dirty="0" err="1">
                <a:latin typeface="KoPub돋움체_Pro Bold" pitchFamily="18" charset="-127"/>
                <a:ea typeface="KoPub돋움체_Pro Bold" pitchFamily="18" charset="-127"/>
              </a:rPr>
              <a:t>파이토치</a:t>
            </a:r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 특징 및 장점</a:t>
            </a:r>
            <a:endParaRPr lang="ko-KR" altLang="en-US" b="1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행렬은 복수의 차원을 가지는 데이터 레코드의 집합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이때 하나의 데이터 레코드를 벡터 단독으로 나타낼 때는 다음과 같이 하나의 열로 표기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반면에 복수의 데이터 레코드 집합을 행렬로 나타낼 때는 다음과 같이 하나의 데이터 레코드가 하나의 행으로 표기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9B9F43D-CF99-45A6-8228-868E45B5E9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187" y="2622502"/>
            <a:ext cx="1619250" cy="9906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9D0A125-DAD1-442B-A5C2-25BB592ACB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187" y="4581140"/>
            <a:ext cx="1800225" cy="48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601955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2.3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실습 환경 설정</a:t>
            </a:r>
            <a:endParaRPr lang="ko-KR" altLang="en-US" dirty="0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A0293F9D-D02E-406C-87B6-F65034BF4CD1}"/>
              </a:ext>
            </a:extLst>
          </p:cNvPr>
          <p:cNvSpPr txBox="1">
            <a:spLocks/>
          </p:cNvSpPr>
          <p:nvPr/>
        </p:nvSpPr>
        <p:spPr>
          <a:xfrm>
            <a:off x="597117" y="1530856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/>
              <a:t> 그림 </a:t>
            </a:r>
            <a:r>
              <a:rPr lang="en-US" altLang="ko-KR" sz="1600" b="1" dirty="0"/>
              <a:t>2-16 </a:t>
            </a:r>
            <a:r>
              <a:rPr lang="ko-KR" altLang="en-US" sz="1600" b="1" dirty="0"/>
              <a:t>설치 시작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2377069-A2B2-44D8-B503-2E1E5C78AF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724" y="1873611"/>
            <a:ext cx="4048125" cy="3133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041707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2.3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실습 환경 설정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105497" cy="4964629"/>
          </a:xfrm>
        </p:spPr>
        <p:txBody>
          <a:bodyPr/>
          <a:lstStyle/>
          <a:p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아나콘다 설치</a:t>
            </a:r>
            <a:endParaRPr lang="ko-KR" altLang="en-US" b="1" dirty="0">
              <a:latin typeface="KoPub돋움체_Pro Light" pitchFamily="18" charset="-127"/>
              <a:ea typeface="KoPub돋움체_Pro Light" pitchFamily="18" charset="-127"/>
            </a:endParaRPr>
          </a:p>
          <a:p>
            <a:pPr marL="334963" lvl="1" indent="0">
              <a:buNone/>
            </a:pPr>
            <a:r>
              <a:rPr lang="en-US" altLang="ko-KR" b="1" dirty="0">
                <a:solidFill>
                  <a:srgbClr val="F3850B"/>
                </a:solidFill>
                <a:latin typeface="KoPub돋움체_Pro Light" pitchFamily="18" charset="-127"/>
                <a:ea typeface="KoPub돋움체_Pro Light" pitchFamily="18" charset="-127"/>
              </a:rPr>
              <a:t>3.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라이선스 동의 화면이 나오면 </a:t>
            </a:r>
            <a:r>
              <a:rPr lang="en-US" altLang="ko-KR" b="1" dirty="0">
                <a:latin typeface="KoPub돋움체_Pro Light" pitchFamily="18" charset="-127"/>
                <a:ea typeface="KoPub돋움체_Pro Light" pitchFamily="18" charset="-127"/>
              </a:rPr>
              <a:t>I Agree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를 누름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4D8F2BA8-F30F-4EEA-B624-9BD855AD2707}"/>
              </a:ext>
            </a:extLst>
          </p:cNvPr>
          <p:cNvSpPr txBox="1">
            <a:spLocks/>
          </p:cNvSpPr>
          <p:nvPr/>
        </p:nvSpPr>
        <p:spPr>
          <a:xfrm>
            <a:off x="597117" y="2263895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/>
              <a:t> 그림 </a:t>
            </a:r>
            <a:r>
              <a:rPr lang="en-US" altLang="ko-KR" sz="1600" b="1" dirty="0"/>
              <a:t>2-17 </a:t>
            </a:r>
            <a:r>
              <a:rPr lang="ko-KR" altLang="en-US" sz="1600" b="1" dirty="0"/>
              <a:t>라이선스 동의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98160E1-5086-4E25-80B1-143651293F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724" y="2609537"/>
            <a:ext cx="4029075" cy="318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50538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2.3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실습 환경 설정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105497" cy="4964629"/>
          </a:xfrm>
        </p:spPr>
        <p:txBody>
          <a:bodyPr/>
          <a:lstStyle/>
          <a:p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아나콘다 설치</a:t>
            </a:r>
            <a:endParaRPr lang="ko-KR" altLang="en-US" b="1" dirty="0">
              <a:latin typeface="KoPub돋움체_Pro Light" pitchFamily="18" charset="-127"/>
              <a:ea typeface="KoPub돋움체_Pro Light" pitchFamily="18" charset="-127"/>
            </a:endParaRPr>
          </a:p>
          <a:p>
            <a:pPr marL="334963" lvl="1" indent="0">
              <a:buNone/>
            </a:pPr>
            <a:r>
              <a:rPr lang="en-US" altLang="ko-KR" b="1" dirty="0">
                <a:solidFill>
                  <a:srgbClr val="F3850B"/>
                </a:solidFill>
                <a:latin typeface="KoPub돋움체_Pro Light" pitchFamily="18" charset="-127"/>
                <a:ea typeface="KoPub돋움체_Pro Light" pitchFamily="18" charset="-127"/>
              </a:rPr>
              <a:t>4.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다음 화면이 나오면 </a:t>
            </a:r>
            <a:r>
              <a:rPr lang="en-US" altLang="ko-KR" b="1" dirty="0">
                <a:latin typeface="KoPub돋움체_Pro Light" pitchFamily="18" charset="-127"/>
                <a:ea typeface="KoPub돋움체_Pro Light" pitchFamily="18" charset="-127"/>
              </a:rPr>
              <a:t>Just Me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를 선택하고 </a:t>
            </a:r>
            <a:r>
              <a:rPr lang="en-US" altLang="ko-KR" b="1" dirty="0">
                <a:latin typeface="KoPub돋움체_Pro Light" pitchFamily="18" charset="-127"/>
                <a:ea typeface="KoPub돋움체_Pro Light" pitchFamily="18" charset="-127"/>
              </a:rPr>
              <a:t>Next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를 누름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4D8F2BA8-F30F-4EEA-B624-9BD855AD2707}"/>
              </a:ext>
            </a:extLst>
          </p:cNvPr>
          <p:cNvSpPr txBox="1">
            <a:spLocks/>
          </p:cNvSpPr>
          <p:nvPr/>
        </p:nvSpPr>
        <p:spPr>
          <a:xfrm>
            <a:off x="597117" y="2263895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/>
              <a:t> 그림 </a:t>
            </a:r>
            <a:r>
              <a:rPr lang="en-US" altLang="ko-KR" sz="1600" b="1" dirty="0"/>
              <a:t>2-18 </a:t>
            </a:r>
            <a:r>
              <a:rPr lang="ko-KR" altLang="en-US" sz="1600" b="1" dirty="0"/>
              <a:t>설치 유형 선택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4F88FD1-0234-40C4-8A9A-BAA1331792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724" y="2620825"/>
            <a:ext cx="4210050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815200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2.3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실습 환경 설정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105497" cy="4964629"/>
          </a:xfrm>
        </p:spPr>
        <p:txBody>
          <a:bodyPr/>
          <a:lstStyle/>
          <a:p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아나콘다 설치</a:t>
            </a:r>
            <a:endParaRPr lang="ko-KR" altLang="en-US" b="1" dirty="0">
              <a:latin typeface="KoPub돋움체_Pro Light" pitchFamily="18" charset="-127"/>
              <a:ea typeface="KoPub돋움체_Pro Light" pitchFamily="18" charset="-127"/>
            </a:endParaRPr>
          </a:p>
          <a:p>
            <a:pPr marL="334963" lvl="1" indent="0">
              <a:buNone/>
            </a:pPr>
            <a:r>
              <a:rPr lang="en-US" altLang="ko-KR" b="1" dirty="0">
                <a:solidFill>
                  <a:srgbClr val="F3850B"/>
                </a:solidFill>
                <a:latin typeface="KoPub돋움체_Pro Light" pitchFamily="18" charset="-127"/>
                <a:ea typeface="KoPub돋움체_Pro Light" pitchFamily="18" charset="-127"/>
              </a:rPr>
              <a:t>5.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설치 경로를 선택하는 화면이 나오면 기본값으로 두고 </a:t>
            </a:r>
            <a:r>
              <a:rPr lang="en-US" altLang="ko-KR" b="1" dirty="0">
                <a:latin typeface="KoPub돋움체_Pro Light" pitchFamily="18" charset="-127"/>
                <a:ea typeface="KoPub돋움체_Pro Light" pitchFamily="18" charset="-127"/>
              </a:rPr>
              <a:t>Next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를 누름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marL="334963" lvl="1" indent="0">
              <a:buNone/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   원하는 경로로 변경해도 됨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4D8F2BA8-F30F-4EEA-B624-9BD855AD2707}"/>
              </a:ext>
            </a:extLst>
          </p:cNvPr>
          <p:cNvSpPr txBox="1">
            <a:spLocks/>
          </p:cNvSpPr>
          <p:nvPr/>
        </p:nvSpPr>
        <p:spPr>
          <a:xfrm>
            <a:off x="597117" y="2625389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/>
              <a:t> 그림 </a:t>
            </a:r>
            <a:r>
              <a:rPr lang="en-US" altLang="ko-KR" sz="1600" b="1" dirty="0"/>
              <a:t>2-19 </a:t>
            </a:r>
            <a:r>
              <a:rPr lang="ko-KR" altLang="en-US" sz="1600" b="1" dirty="0"/>
              <a:t>설치 경로 선택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E93E906-28A7-4F2D-9F0B-7D66FFF6A1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935" y="2937043"/>
            <a:ext cx="4229100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052590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2.3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실습 환경 설정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105497" cy="4964629"/>
          </a:xfrm>
        </p:spPr>
        <p:txBody>
          <a:bodyPr/>
          <a:lstStyle/>
          <a:p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아나콘다 설치</a:t>
            </a:r>
            <a:endParaRPr lang="ko-KR" altLang="en-US" b="1" dirty="0">
              <a:latin typeface="KoPub돋움체_Pro Light" pitchFamily="18" charset="-127"/>
              <a:ea typeface="KoPub돋움체_Pro Light" pitchFamily="18" charset="-127"/>
            </a:endParaRPr>
          </a:p>
          <a:p>
            <a:pPr marL="334963" lvl="1" indent="0">
              <a:buNone/>
            </a:pPr>
            <a:r>
              <a:rPr lang="en-US" altLang="ko-KR" b="1" dirty="0">
                <a:solidFill>
                  <a:srgbClr val="F3850B"/>
                </a:solidFill>
                <a:latin typeface="KoPub돋움체_Pro Light" pitchFamily="18" charset="-127"/>
                <a:ea typeface="KoPub돋움체_Pro Light" pitchFamily="18" charset="-127"/>
              </a:rPr>
              <a:t>6.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다음 화면이 나오면 옵션 두 개를 모두 체크한 후 </a:t>
            </a:r>
            <a:r>
              <a:rPr lang="en-US" altLang="ko-KR" b="1" dirty="0">
                <a:latin typeface="KoPub돋움체_Pro Light" pitchFamily="18" charset="-127"/>
                <a:ea typeface="KoPub돋움체_Pro Light" pitchFamily="18" charset="-127"/>
              </a:rPr>
              <a:t>Install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을 누름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marL="334963" lvl="1" indent="0">
              <a:buNone/>
            </a:pP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   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첫 번째 옵션을 선택하면 아나콘다 환경 변수가 자동으로 등록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4D8F2BA8-F30F-4EEA-B624-9BD855AD2707}"/>
              </a:ext>
            </a:extLst>
          </p:cNvPr>
          <p:cNvSpPr txBox="1">
            <a:spLocks/>
          </p:cNvSpPr>
          <p:nvPr/>
        </p:nvSpPr>
        <p:spPr>
          <a:xfrm>
            <a:off x="597117" y="2625389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/>
              <a:t> 그림 </a:t>
            </a:r>
            <a:r>
              <a:rPr lang="en-US" altLang="ko-KR" sz="1600" b="1" dirty="0"/>
              <a:t>2-20 </a:t>
            </a:r>
            <a:r>
              <a:rPr lang="ko-KR" altLang="en-US" sz="1600" b="1" dirty="0"/>
              <a:t>설치 시작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D4FE9FB-EF6A-4F90-A302-8AE271A840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724" y="2974229"/>
            <a:ext cx="4048125" cy="316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432200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2.3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실습 환경 설정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105497" cy="4964629"/>
          </a:xfrm>
        </p:spPr>
        <p:txBody>
          <a:bodyPr/>
          <a:lstStyle/>
          <a:p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아나콘다 설치</a:t>
            </a:r>
            <a:endParaRPr lang="ko-KR" altLang="en-US" b="1" dirty="0">
              <a:latin typeface="KoPub돋움체_Pro Light" pitchFamily="18" charset="-127"/>
              <a:ea typeface="KoPub돋움체_Pro Light" pitchFamily="18" charset="-127"/>
            </a:endParaRPr>
          </a:p>
          <a:p>
            <a:pPr marL="334963" lvl="1" indent="0">
              <a:buNone/>
            </a:pPr>
            <a:r>
              <a:rPr lang="en-US" altLang="ko-KR" b="1" dirty="0">
                <a:solidFill>
                  <a:srgbClr val="F3850B"/>
                </a:solidFill>
                <a:latin typeface="KoPub돋움체_Pro Light" pitchFamily="18" charset="-127"/>
                <a:ea typeface="KoPub돋움체_Pro Light" pitchFamily="18" charset="-127"/>
              </a:rPr>
              <a:t>7.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다음과 같이 설치가 시작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4D8F2BA8-F30F-4EEA-B624-9BD855AD2707}"/>
              </a:ext>
            </a:extLst>
          </p:cNvPr>
          <p:cNvSpPr txBox="1">
            <a:spLocks/>
          </p:cNvSpPr>
          <p:nvPr/>
        </p:nvSpPr>
        <p:spPr>
          <a:xfrm>
            <a:off x="597117" y="2279747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/>
              <a:t> 그림 </a:t>
            </a:r>
            <a:r>
              <a:rPr lang="en-US" altLang="ko-KR" sz="1600" b="1" dirty="0"/>
              <a:t>2-21 </a:t>
            </a:r>
            <a:r>
              <a:rPr lang="ko-KR" altLang="en-US" sz="1600" b="1" dirty="0"/>
              <a:t>설치 중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F54506D-9E41-4E40-837C-C139D9119F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724" y="2619062"/>
            <a:ext cx="4086225" cy="317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576950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2.3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실습 환경 설정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105497" cy="4964629"/>
          </a:xfrm>
        </p:spPr>
        <p:txBody>
          <a:bodyPr/>
          <a:lstStyle/>
          <a:p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아나콘다 설치</a:t>
            </a:r>
            <a:endParaRPr lang="ko-KR" altLang="en-US" b="1" dirty="0">
              <a:latin typeface="KoPub돋움체_Pro Light" pitchFamily="18" charset="-127"/>
              <a:ea typeface="KoPub돋움체_Pro Light" pitchFamily="18" charset="-127"/>
            </a:endParaRPr>
          </a:p>
          <a:p>
            <a:pPr marL="334963" lvl="1" indent="0">
              <a:buNone/>
            </a:pPr>
            <a:r>
              <a:rPr lang="en-US" altLang="ko-KR" b="1" dirty="0">
                <a:solidFill>
                  <a:srgbClr val="F3850B"/>
                </a:solidFill>
                <a:latin typeface="KoPub돋움체_Pro Light" pitchFamily="18" charset="-127"/>
                <a:ea typeface="KoPub돋움체_Pro Light" pitchFamily="18" charset="-127"/>
              </a:rPr>
              <a:t>8.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설치를 확인한 후 </a:t>
            </a:r>
            <a:r>
              <a:rPr lang="en-US" altLang="ko-KR" b="1" dirty="0">
                <a:latin typeface="KoPub돋움체_Pro Light" pitchFamily="18" charset="-127"/>
                <a:ea typeface="KoPub돋움체_Pro Light" pitchFamily="18" charset="-127"/>
              </a:rPr>
              <a:t>Next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를 누름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marL="334963" lvl="1" indent="0">
              <a:buNone/>
            </a:pP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   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완료 화면이 나오면 </a:t>
            </a:r>
            <a:r>
              <a:rPr lang="en-US" altLang="ko-KR" b="1" dirty="0">
                <a:latin typeface="KoPub돋움체_Pro Light" pitchFamily="18" charset="-127"/>
                <a:ea typeface="KoPub돋움체_Pro Light" pitchFamily="18" charset="-127"/>
              </a:rPr>
              <a:t>Finish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로 설치를 완료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4D8F2BA8-F30F-4EEA-B624-9BD855AD2707}"/>
              </a:ext>
            </a:extLst>
          </p:cNvPr>
          <p:cNvSpPr txBox="1">
            <a:spLocks/>
          </p:cNvSpPr>
          <p:nvPr/>
        </p:nvSpPr>
        <p:spPr>
          <a:xfrm>
            <a:off x="597117" y="2564895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/>
              <a:t> 그림 </a:t>
            </a:r>
            <a:r>
              <a:rPr lang="en-US" altLang="ko-KR" sz="1600" b="1" dirty="0"/>
              <a:t>2-22 </a:t>
            </a:r>
            <a:r>
              <a:rPr lang="ko-KR" altLang="en-US" sz="1600" b="1" dirty="0"/>
              <a:t>설치 확인 및 </a:t>
            </a:r>
            <a:r>
              <a:rPr lang="en-US" altLang="ko-KR" sz="1600" b="1" dirty="0"/>
              <a:t>PyCharm </a:t>
            </a:r>
            <a:r>
              <a:rPr lang="ko-KR" altLang="en-US" sz="1600" b="1" dirty="0"/>
              <a:t>안내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9B5EFD2-9C69-4D0E-944E-9B96B72EB6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724" y="2910537"/>
            <a:ext cx="40767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008875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2.3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실습 환경 설정</a:t>
            </a:r>
            <a:endParaRPr lang="ko-KR" altLang="en-US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4D8F2BA8-F30F-4EEA-B624-9BD855AD2707}"/>
              </a:ext>
            </a:extLst>
          </p:cNvPr>
          <p:cNvSpPr txBox="1">
            <a:spLocks/>
          </p:cNvSpPr>
          <p:nvPr/>
        </p:nvSpPr>
        <p:spPr>
          <a:xfrm>
            <a:off x="597117" y="1530856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/>
              <a:t> 그림 </a:t>
            </a:r>
            <a:r>
              <a:rPr lang="en-US" altLang="ko-KR" sz="1600" b="1" dirty="0"/>
              <a:t>2-23 </a:t>
            </a:r>
            <a:r>
              <a:rPr lang="ko-KR" altLang="en-US" sz="1600" b="1" dirty="0"/>
              <a:t>설치 완료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5C72D09-E1E5-4489-AA7F-F0F66A4725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724" y="1851121"/>
            <a:ext cx="4057650" cy="3190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091746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2.3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실습 환경 설정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105497" cy="4964629"/>
          </a:xfrm>
        </p:spPr>
        <p:txBody>
          <a:bodyPr/>
          <a:lstStyle/>
          <a:p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아나콘다 설치</a:t>
            </a:r>
            <a:endParaRPr lang="ko-KR" altLang="en-US" b="1" dirty="0">
              <a:latin typeface="KoPub돋움체_Pro Light" pitchFamily="18" charset="-127"/>
              <a:ea typeface="KoPub돋움체_Pro Light" pitchFamily="18" charset="-127"/>
            </a:endParaRPr>
          </a:p>
          <a:p>
            <a:pPr marL="334963" lvl="1" indent="0">
              <a:buNone/>
            </a:pPr>
            <a:r>
              <a:rPr lang="en-US" altLang="ko-KR" b="1" dirty="0">
                <a:solidFill>
                  <a:srgbClr val="F3850B"/>
                </a:solidFill>
                <a:latin typeface="KoPub돋움체_Pro Light" pitchFamily="18" charset="-127"/>
                <a:ea typeface="KoPub돋움체_Pro Light" pitchFamily="18" charset="-127"/>
              </a:rPr>
              <a:t>9.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윈도 탐색기에서 내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PC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를 마우스 오른쪽 버튼으로 누르고 </a:t>
            </a:r>
            <a:r>
              <a:rPr lang="ko-KR" altLang="en-US" b="1" dirty="0">
                <a:latin typeface="KoPub돋움체_Pro Light" pitchFamily="18" charset="-127"/>
                <a:ea typeface="KoPub돋움체_Pro Light" pitchFamily="18" charset="-127"/>
              </a:rPr>
              <a:t>속성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&gt;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b="1" dirty="0">
                <a:latin typeface="KoPub돋움체_Pro Light" pitchFamily="18" charset="-127"/>
                <a:ea typeface="KoPub돋움체_Pro Light" pitchFamily="18" charset="-127"/>
              </a:rPr>
              <a:t>고급 시스템 설정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&gt;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b="1" dirty="0">
                <a:latin typeface="KoPub돋움체_Pro Light" pitchFamily="18" charset="-127"/>
                <a:ea typeface="KoPub돋움체_Pro Light" pitchFamily="18" charset="-127"/>
              </a:rPr>
              <a:t>환경 </a:t>
            </a:r>
            <a:endParaRPr lang="en-US" altLang="ko-KR" b="1" dirty="0">
              <a:latin typeface="KoPub돋움체_Pro Light" pitchFamily="18" charset="-127"/>
              <a:ea typeface="KoPub돋움체_Pro Light" pitchFamily="18" charset="-127"/>
            </a:endParaRPr>
          </a:p>
          <a:p>
            <a:pPr marL="334963" lvl="1" indent="0">
              <a:buNone/>
            </a:pPr>
            <a:r>
              <a:rPr lang="en-US" altLang="ko-KR" b="1" dirty="0">
                <a:latin typeface="KoPub돋움체_Pro Light" pitchFamily="18" charset="-127"/>
                <a:ea typeface="KoPub돋움체_Pro Light" pitchFamily="18" charset="-127"/>
              </a:rPr>
              <a:t>    </a:t>
            </a:r>
            <a:r>
              <a:rPr lang="ko-KR" altLang="en-US" b="1" dirty="0">
                <a:latin typeface="KoPub돋움체_Pro Light" pitchFamily="18" charset="-127"/>
                <a:ea typeface="KoPub돋움체_Pro Light" pitchFamily="18" charset="-127"/>
              </a:rPr>
              <a:t>변수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를 선택하면 다음과 같이 아나콘다 관련 환경 변수가 생성된 것을 확인할 수 있음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marL="334963" lvl="1" indent="0">
              <a:buNone/>
            </a:pPr>
            <a:r>
              <a:rPr lang="en-US" altLang="ko-KR" b="1" dirty="0">
                <a:solidFill>
                  <a:srgbClr val="F3850B"/>
                </a:solidFill>
                <a:latin typeface="KoPub돋움체_Pro Light" pitchFamily="18" charset="-127"/>
                <a:ea typeface="KoPub돋움체_Pro Light" pitchFamily="18" charset="-127"/>
              </a:rPr>
              <a:t>    6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과정에서 환경 변수를 자동으로 등록하는 옵션을 선택했기 때문임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187653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2.3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실습 환경 설정</a:t>
            </a:r>
            <a:endParaRPr lang="ko-KR" altLang="en-US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4D8F2BA8-F30F-4EEA-B624-9BD855AD2707}"/>
              </a:ext>
            </a:extLst>
          </p:cNvPr>
          <p:cNvSpPr txBox="1">
            <a:spLocks/>
          </p:cNvSpPr>
          <p:nvPr/>
        </p:nvSpPr>
        <p:spPr>
          <a:xfrm>
            <a:off x="597117" y="1530856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/>
              <a:t> 그림 </a:t>
            </a:r>
            <a:r>
              <a:rPr lang="en-US" altLang="ko-KR" sz="1600" b="1" dirty="0"/>
              <a:t>2-24 </a:t>
            </a:r>
            <a:r>
              <a:rPr lang="ko-KR" altLang="en-US" sz="1600" b="1" dirty="0"/>
              <a:t>아나콘다 환경 변수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C58ACFE-1FA2-47B8-83F2-B122DA1771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724" y="1873611"/>
            <a:ext cx="4333875" cy="424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5720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2.1 </a:t>
            </a:r>
            <a:r>
              <a:rPr lang="ko-KR" altLang="en-US" dirty="0" err="1">
                <a:latin typeface="KoPub돋움체_Pro Bold" pitchFamily="18" charset="-127"/>
                <a:ea typeface="KoPub돋움체_Pro Bold" pitchFamily="18" charset="-127"/>
              </a:rPr>
              <a:t>파이토치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 개요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b="1" dirty="0" err="1">
                <a:latin typeface="KoPub돋움체_Pro Bold" pitchFamily="18" charset="-127"/>
                <a:ea typeface="KoPub돋움체_Pro Bold" pitchFamily="18" charset="-127"/>
              </a:rPr>
              <a:t>파이토치</a:t>
            </a:r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 특징 및 장점</a:t>
            </a:r>
            <a:endParaRPr lang="ko-KR" altLang="en-US" b="1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즉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행렬의 일반적인 표현은 다음과 같음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텐서는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행렬의 다차원 표현이라고 생각하면 쉬움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같은 크기의 행렬이 여러 개 묶여 있는 것으로 다음과 같이 표현할 수 있음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617B8CD-EE84-4DC7-AEE6-0112C18466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187" y="2226108"/>
            <a:ext cx="1419225" cy="8572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47BB29C-35B1-437E-A20E-2771D9013F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187" y="3942249"/>
            <a:ext cx="1828800" cy="107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52075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2.3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실습 환경 설정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105497" cy="4964629"/>
          </a:xfrm>
        </p:spPr>
        <p:txBody>
          <a:bodyPr/>
          <a:lstStyle/>
          <a:p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아나콘다 설치</a:t>
            </a:r>
            <a:endParaRPr lang="ko-KR" altLang="en-US" b="1" dirty="0">
              <a:latin typeface="KoPub돋움체_Pro Light" pitchFamily="18" charset="-127"/>
              <a:ea typeface="KoPub돋움체_Pro Light" pitchFamily="18" charset="-127"/>
            </a:endParaRPr>
          </a:p>
          <a:p>
            <a:pPr marL="334963" lvl="1" indent="0">
              <a:buNone/>
            </a:pPr>
            <a:r>
              <a:rPr lang="ko-KR" altLang="en-US" b="1" dirty="0">
                <a:latin typeface="KoPub돋움체_Pro Light" pitchFamily="18" charset="-127"/>
                <a:ea typeface="KoPub돋움체_Pro Light" pitchFamily="18" charset="-127"/>
              </a:rPr>
              <a:t>환경 변수를 설정한 이유</a:t>
            </a: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사용자 환경에 따라 환경 변수가 구성되지 않을 경우 다음 오류가 발생할 수 있기 때문에 설치 후에는 환경 변수를 등록하는 것이 좋음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C74DFFA-B2EA-4025-91D3-11D2B81FFB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357" y="2852930"/>
            <a:ext cx="6324600" cy="71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577154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2.3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실습 환경 설정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105497" cy="4964629"/>
          </a:xfrm>
        </p:spPr>
        <p:txBody>
          <a:bodyPr/>
          <a:lstStyle/>
          <a:p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가상 환경 생성 및 </a:t>
            </a:r>
            <a:r>
              <a:rPr lang="ko-KR" altLang="en-US" b="1" dirty="0" err="1">
                <a:latin typeface="KoPub돋움체_Pro Bold" pitchFamily="18" charset="-127"/>
                <a:ea typeface="KoPub돋움체_Pro Bold" pitchFamily="18" charset="-127"/>
              </a:rPr>
              <a:t>파이토치</a:t>
            </a:r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 설치</a:t>
            </a:r>
            <a:endParaRPr lang="ko-KR" altLang="en-US" b="1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파이토치는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PC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에 직접 설치할 수도 있고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가상 환경을 만들어 설치할 수도 있음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직접 설치할 경우에는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파이썬과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파이토치를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포함한 라이브러리 버전 관리가 어려울 수 있어 책에서는 가상 환경으로 진행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58485436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2.3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실습 환경 설정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105497" cy="4964629"/>
          </a:xfrm>
        </p:spPr>
        <p:txBody>
          <a:bodyPr/>
          <a:lstStyle/>
          <a:p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가상 환경 생성 및 </a:t>
            </a:r>
            <a:r>
              <a:rPr lang="ko-KR" altLang="en-US" b="1" dirty="0" err="1">
                <a:latin typeface="KoPub돋움체_Pro Bold" pitchFamily="18" charset="-127"/>
                <a:ea typeface="KoPub돋움체_Pro Bold" pitchFamily="18" charset="-127"/>
              </a:rPr>
              <a:t>파이토치</a:t>
            </a:r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 설치</a:t>
            </a:r>
            <a:endParaRPr lang="ko-KR" altLang="en-US" b="1" dirty="0">
              <a:latin typeface="KoPub돋움체_Pro Light" pitchFamily="18" charset="-127"/>
              <a:ea typeface="KoPub돋움체_Pro Light" pitchFamily="18" charset="-127"/>
            </a:endParaRPr>
          </a:p>
          <a:p>
            <a:pPr marL="334963" lvl="1" indent="0">
              <a:buNone/>
            </a:pPr>
            <a:r>
              <a:rPr lang="ko-KR" altLang="en-US" b="1" dirty="0">
                <a:latin typeface="KoPub돋움체_Pro Light" pitchFamily="18" charset="-127"/>
                <a:ea typeface="KoPub돋움체_Pro Light" pitchFamily="18" charset="-127"/>
              </a:rPr>
              <a:t>가상 환경 생성하기</a:t>
            </a:r>
          </a:p>
          <a:p>
            <a:pPr marL="334963" lvl="1" indent="0">
              <a:buNone/>
            </a:pPr>
            <a:r>
              <a:rPr lang="en-US" altLang="ko-KR" b="1" dirty="0">
                <a:solidFill>
                  <a:srgbClr val="F3850B"/>
                </a:solidFill>
                <a:latin typeface="KoPub돋움체_Pro Light" pitchFamily="18" charset="-127"/>
                <a:ea typeface="KoPub돋움체_Pro Light" pitchFamily="18" charset="-127"/>
              </a:rPr>
              <a:t>1.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윈도 메뉴 시작 화면에서 </a:t>
            </a:r>
            <a:r>
              <a:rPr lang="en-US" altLang="ko-KR" b="1" dirty="0">
                <a:latin typeface="KoPub돋움체_Pro Light" pitchFamily="18" charset="-127"/>
                <a:ea typeface="KoPub돋움체_Pro Light" pitchFamily="18" charset="-127"/>
              </a:rPr>
              <a:t>Anaconda3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 &gt; </a:t>
            </a:r>
            <a:r>
              <a:rPr lang="en-US" altLang="ko-KR" b="1" dirty="0">
                <a:latin typeface="KoPub돋움체_Pro Light" pitchFamily="18" charset="-127"/>
                <a:ea typeface="KoPub돋움체_Pro Light" pitchFamily="18" charset="-127"/>
              </a:rPr>
              <a:t>Anaconda Prompt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를 선택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16BB06B2-F5DC-4CEB-B126-43531DFA3566}"/>
              </a:ext>
            </a:extLst>
          </p:cNvPr>
          <p:cNvSpPr txBox="1">
            <a:spLocks/>
          </p:cNvSpPr>
          <p:nvPr/>
        </p:nvSpPr>
        <p:spPr>
          <a:xfrm>
            <a:off x="597117" y="2564895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/>
              <a:t> 그림 </a:t>
            </a:r>
            <a:r>
              <a:rPr lang="en-US" altLang="ko-KR" sz="1600" b="1" dirty="0"/>
              <a:t>2-25 </a:t>
            </a:r>
            <a:r>
              <a:rPr lang="ko-KR" altLang="en-US" sz="1600" b="1" dirty="0"/>
              <a:t>아나콘다 프롬프트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CA87547-6DDB-4D15-A837-9F81D9C5C4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724" y="2908167"/>
            <a:ext cx="2638425" cy="232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811750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2.3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실습 환경 설정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105497" cy="4964629"/>
          </a:xfrm>
        </p:spPr>
        <p:txBody>
          <a:bodyPr/>
          <a:lstStyle/>
          <a:p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가상 환경 생성 및 </a:t>
            </a:r>
            <a:r>
              <a:rPr lang="ko-KR" altLang="en-US" b="1" dirty="0" err="1">
                <a:latin typeface="KoPub돋움체_Pro Bold" pitchFamily="18" charset="-127"/>
                <a:ea typeface="KoPub돋움체_Pro Bold" pitchFamily="18" charset="-127"/>
              </a:rPr>
              <a:t>파이토치</a:t>
            </a:r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 설치</a:t>
            </a:r>
            <a:endParaRPr lang="ko-KR" altLang="en-US" b="1" dirty="0">
              <a:latin typeface="KoPub돋움체_Pro Light" pitchFamily="18" charset="-127"/>
              <a:ea typeface="KoPub돋움체_Pro Light" pitchFamily="18" charset="-127"/>
            </a:endParaRPr>
          </a:p>
          <a:p>
            <a:pPr marL="334963" lvl="1" indent="0">
              <a:buNone/>
            </a:pPr>
            <a:r>
              <a:rPr lang="en-US" altLang="ko-KR" b="1" dirty="0">
                <a:solidFill>
                  <a:srgbClr val="F3850B"/>
                </a:solidFill>
                <a:latin typeface="KoPub돋움체_Pro Light" pitchFamily="18" charset="-127"/>
                <a:ea typeface="KoPub돋움체_Pro Light" pitchFamily="18" charset="-127"/>
              </a:rPr>
              <a:t>2.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가상 환경을 만들어 보자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marL="334963" lvl="1" indent="0">
              <a:buNone/>
            </a:pP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    </a:t>
            </a:r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conda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 create -n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환경이름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python=3.9.0(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설치된 파이썬 버전에 따라 다름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)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명령을 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marL="334963" lvl="1" indent="0">
              <a:buNone/>
            </a:pP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   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이용하여 가상 환경을 생성할 수 있음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marL="334963" lvl="1" indent="0">
              <a:buNone/>
            </a:pP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   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다음과 같이 입력하여 ‘</a:t>
            </a:r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torch_book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’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이라는 이름의 가상 환경을 만들어 주자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marL="334963" lvl="1" indent="0">
              <a:buNone/>
            </a:pP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   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중간에 설치 여부를 묻는다면 ‘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y’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를 입력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marL="334963" lvl="1" indent="0">
              <a:buNone/>
            </a:pP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marL="334963" lvl="1" indent="0">
              <a:buNone/>
            </a:pP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   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파이썬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3.10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이상을 설치하면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파이토치와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호환성 문제가 있기 때문에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3.9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버전을 설치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3E33FCF-3534-4F44-B067-11972067CF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187" y="3507942"/>
            <a:ext cx="3324225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856947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2.3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실습 환경 설정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105497" cy="4964629"/>
          </a:xfrm>
        </p:spPr>
        <p:txBody>
          <a:bodyPr/>
          <a:lstStyle/>
          <a:p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가상 환경 생성 및 </a:t>
            </a:r>
            <a:r>
              <a:rPr lang="ko-KR" altLang="en-US" b="1" dirty="0" err="1">
                <a:latin typeface="KoPub돋움체_Pro Bold" pitchFamily="18" charset="-127"/>
                <a:ea typeface="KoPub돋움체_Pro Bold" pitchFamily="18" charset="-127"/>
              </a:rPr>
              <a:t>파이토치</a:t>
            </a:r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 설치</a:t>
            </a:r>
            <a:endParaRPr lang="ko-KR" altLang="en-US" b="1" dirty="0">
              <a:latin typeface="KoPub돋움체_Pro Light" pitchFamily="18" charset="-127"/>
              <a:ea typeface="KoPub돋움체_Pro Light" pitchFamily="18" charset="-127"/>
            </a:endParaRPr>
          </a:p>
          <a:p>
            <a:pPr marL="334963" lvl="1" indent="0">
              <a:buNone/>
            </a:pPr>
            <a:r>
              <a:rPr lang="en-US" altLang="ko-KR" b="1" dirty="0">
                <a:solidFill>
                  <a:srgbClr val="F3850B"/>
                </a:solidFill>
                <a:latin typeface="KoPub돋움체_Pro Light" pitchFamily="18" charset="-127"/>
                <a:ea typeface="KoPub돋움체_Pro Light" pitchFamily="18" charset="-127"/>
              </a:rPr>
              <a:t>3.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생성된 가상 환경을 확인</a:t>
            </a:r>
          </a:p>
          <a:p>
            <a:pPr marL="334963" lvl="1" indent="0">
              <a:buNone/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   다음 명령으로 아나콘다의 가상 환경 목록을 확인할 수 있음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marL="334963" lvl="1" indent="0">
              <a:buNone/>
            </a:pP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marL="334963" lvl="1" indent="0">
              <a:buNone/>
            </a:pP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marL="334963" lvl="1" indent="0">
              <a:buNone/>
            </a:pP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marL="334963" lvl="1" indent="0">
              <a:buNone/>
            </a:pP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marL="334963" lvl="1" indent="0">
              <a:buNone/>
            </a:pP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marL="334963" lvl="1" indent="0">
              <a:buNone/>
            </a:pP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    </a:t>
            </a:r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torch_book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가상 환경이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만들어졌음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A96FE22-74C7-472D-ACD4-4B9DB17D74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580" y="2632556"/>
            <a:ext cx="3219450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896265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2.3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실습 환경 설정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105497" cy="4964629"/>
          </a:xfrm>
        </p:spPr>
        <p:txBody>
          <a:bodyPr/>
          <a:lstStyle/>
          <a:p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가상 환경 생성 및 </a:t>
            </a:r>
            <a:r>
              <a:rPr lang="ko-KR" altLang="en-US" b="1" dirty="0" err="1">
                <a:latin typeface="KoPub돋움체_Pro Bold" pitchFamily="18" charset="-127"/>
                <a:ea typeface="KoPub돋움체_Pro Bold" pitchFamily="18" charset="-127"/>
              </a:rPr>
              <a:t>파이토치</a:t>
            </a:r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 설치</a:t>
            </a:r>
            <a:endParaRPr lang="ko-KR" altLang="en-US" b="1" dirty="0">
              <a:latin typeface="KoPub돋움체_Pro Light" pitchFamily="18" charset="-127"/>
              <a:ea typeface="KoPub돋움체_Pro Light" pitchFamily="18" charset="-127"/>
            </a:endParaRPr>
          </a:p>
          <a:p>
            <a:pPr marL="334963" lvl="1" indent="0">
              <a:buNone/>
            </a:pPr>
            <a:r>
              <a:rPr lang="en-US" altLang="ko-KR" b="1" dirty="0">
                <a:solidFill>
                  <a:srgbClr val="F3850B"/>
                </a:solidFill>
                <a:latin typeface="KoPub돋움체_Pro Light" pitchFamily="18" charset="-127"/>
                <a:ea typeface="KoPub돋움체_Pro Light" pitchFamily="18" charset="-127"/>
              </a:rPr>
              <a:t>4.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다음 명령을 입력하여 가상 환경을 활성화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marL="334963" lvl="1" indent="0">
              <a:buNone/>
            </a:pP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marL="334963" lvl="1" indent="0">
              <a:buNone/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   가상 환경을 잘못 만들어서 삭제하고 싶을 때는 다음 명령으로 삭제할 수 있음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A9C3984-AF14-4CBE-9646-1E5E11D6DB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187" y="2219253"/>
            <a:ext cx="1809750" cy="23812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98F96A5-A6B3-4831-B080-52A394F5F8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187" y="2852930"/>
            <a:ext cx="2638425" cy="27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292688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2.3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실습 환경 설정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105497" cy="4964629"/>
          </a:xfrm>
        </p:spPr>
        <p:txBody>
          <a:bodyPr/>
          <a:lstStyle/>
          <a:p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가상 환경 생성 및 </a:t>
            </a:r>
            <a:r>
              <a:rPr lang="ko-KR" altLang="en-US" b="1" dirty="0" err="1">
                <a:latin typeface="KoPub돋움체_Pro Bold" pitchFamily="18" charset="-127"/>
                <a:ea typeface="KoPub돋움체_Pro Bold" pitchFamily="18" charset="-127"/>
              </a:rPr>
              <a:t>파이토치</a:t>
            </a:r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 설치</a:t>
            </a:r>
            <a:endParaRPr lang="ko-KR" altLang="en-US" b="1" dirty="0">
              <a:latin typeface="KoPub돋움체_Pro Light" pitchFamily="18" charset="-127"/>
              <a:ea typeface="KoPub돋움체_Pro Light" pitchFamily="18" charset="-127"/>
            </a:endParaRPr>
          </a:p>
          <a:p>
            <a:pPr marL="334963" lvl="1" indent="0">
              <a:buNone/>
            </a:pPr>
            <a:r>
              <a:rPr lang="en-US" altLang="ko-KR" b="1" dirty="0">
                <a:solidFill>
                  <a:srgbClr val="F3850B"/>
                </a:solidFill>
                <a:latin typeface="KoPub돋움체_Pro Light" pitchFamily="18" charset="-127"/>
                <a:ea typeface="KoPub돋움체_Pro Light" pitchFamily="18" charset="-127"/>
              </a:rPr>
              <a:t>5.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생성된 가상 환경에 커널을 설치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marL="334963" lvl="1" indent="0">
              <a:buNone/>
            </a:pP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marL="334963" lvl="1" indent="0">
              <a:buNone/>
            </a:pP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   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가상 환경에 커널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(kernel)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을 연결하기 위해 다음을 실행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EBF1B73-3D1C-495E-962B-27B653BA35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187" y="2219253"/>
            <a:ext cx="1885950" cy="25717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3FE7ECD-6B67-4B23-B0AB-7563F804EC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660" y="2852930"/>
            <a:ext cx="6562725" cy="24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513967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2.3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실습 환경 설정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105497" cy="4964629"/>
          </a:xfrm>
        </p:spPr>
        <p:txBody>
          <a:bodyPr/>
          <a:lstStyle/>
          <a:p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가상 환경 생성 및 </a:t>
            </a:r>
            <a:r>
              <a:rPr lang="ko-KR" altLang="en-US" b="1" dirty="0" err="1">
                <a:latin typeface="KoPub돋움체_Pro Bold" pitchFamily="18" charset="-127"/>
                <a:ea typeface="KoPub돋움체_Pro Bold" pitchFamily="18" charset="-127"/>
              </a:rPr>
              <a:t>파이토치</a:t>
            </a:r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 설치</a:t>
            </a:r>
            <a:endParaRPr lang="ko-KR" altLang="en-US" b="1" dirty="0">
              <a:latin typeface="KoPub돋움체_Pro Light" pitchFamily="18" charset="-127"/>
              <a:ea typeface="KoPub돋움체_Pro Light" pitchFamily="18" charset="-127"/>
            </a:endParaRPr>
          </a:p>
          <a:p>
            <a:pPr marL="334963" lvl="1" indent="0">
              <a:buNone/>
            </a:pPr>
            <a:r>
              <a:rPr lang="ko-KR" altLang="en-US" b="1" dirty="0" err="1">
                <a:latin typeface="KoPub돋움체_Pro Light" pitchFamily="18" charset="-127"/>
                <a:ea typeface="KoPub돋움체_Pro Light" pitchFamily="18" charset="-127"/>
              </a:rPr>
              <a:t>파이토치</a:t>
            </a:r>
            <a:r>
              <a:rPr lang="ko-KR" altLang="en-US" b="1" dirty="0">
                <a:latin typeface="KoPub돋움체_Pro Light" pitchFamily="18" charset="-127"/>
                <a:ea typeface="KoPub돋움체_Pro Light" pitchFamily="18" charset="-127"/>
              </a:rPr>
              <a:t> 설치하기</a:t>
            </a: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아나콘다 프롬프트에서 다음 명령들을 입력하여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파이토치를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설치할 수 있음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다음과 같이 특정 버전을 지정하여 설치해도 무방함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)</a:t>
            </a: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책에서는 현재 시점의 최신 버전인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1.9.0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버전을 설치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54883124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2.3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실습 환경 설정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105497" cy="4964629"/>
          </a:xfrm>
        </p:spPr>
        <p:txBody>
          <a:bodyPr/>
          <a:lstStyle/>
          <a:p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가상 환경 생성 및 </a:t>
            </a:r>
            <a:r>
              <a:rPr lang="ko-KR" altLang="en-US" b="1" dirty="0" err="1">
                <a:latin typeface="KoPub돋움체_Pro Bold" pitchFamily="18" charset="-127"/>
                <a:ea typeface="KoPub돋움체_Pro Bold" pitchFamily="18" charset="-127"/>
              </a:rPr>
              <a:t>파이토치</a:t>
            </a:r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 설치</a:t>
            </a:r>
            <a:endParaRPr lang="ko-KR" altLang="en-US" b="1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사용하는 환경이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CPU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라면 다음 명령으로 설치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혹은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마지막으로 주피터 노트북을 설치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이제 가상 환경에서 </a:t>
            </a:r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jupyter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 notebook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을 입력하면 주피터 노트북을 실행할 수 있음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896195F-98C3-4036-B237-FAEFEAE93A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580" y="2219253"/>
            <a:ext cx="6315075" cy="23812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CE073BA-1CD2-4C4C-A15B-4ADBD38B1B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747" y="2845233"/>
            <a:ext cx="5133975" cy="23812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C811567-491C-462A-8AEA-D4472C12D2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580" y="3470366"/>
            <a:ext cx="2466975" cy="27622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BF079C4-3CDC-43AA-8E08-FE9FF796F8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407" y="4155221"/>
            <a:ext cx="1524000" cy="28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443971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2.3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실습 환경 설정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105497" cy="4964629"/>
          </a:xfrm>
        </p:spPr>
        <p:txBody>
          <a:bodyPr/>
          <a:lstStyle/>
          <a:p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가상 환경 생성 및 </a:t>
            </a:r>
            <a:r>
              <a:rPr lang="ko-KR" altLang="en-US" b="1" dirty="0" err="1">
                <a:latin typeface="KoPub돋움체_Pro Bold" pitchFamily="18" charset="-127"/>
                <a:ea typeface="KoPub돋움체_Pro Bold" pitchFamily="18" charset="-127"/>
              </a:rPr>
              <a:t>파이토치</a:t>
            </a:r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 설치</a:t>
            </a:r>
            <a:endParaRPr lang="ko-KR" altLang="en-US" b="1" dirty="0">
              <a:latin typeface="KoPub돋움체_Pro Light" pitchFamily="18" charset="-127"/>
              <a:ea typeface="KoPub돋움체_Pro Light" pitchFamily="18" charset="-127"/>
            </a:endParaRPr>
          </a:p>
          <a:p>
            <a:pPr marL="334963" lvl="1" indent="0">
              <a:buNone/>
            </a:pPr>
            <a:r>
              <a:rPr lang="ko-KR" altLang="en-US" b="1" dirty="0" err="1">
                <a:latin typeface="KoPub돋움체_Pro Light" pitchFamily="18" charset="-127"/>
                <a:ea typeface="KoPub돋움체_Pro Light" pitchFamily="18" charset="-127"/>
              </a:rPr>
              <a:t>코랩일</a:t>
            </a:r>
            <a:r>
              <a:rPr lang="ko-KR" altLang="en-US" b="1" dirty="0">
                <a:latin typeface="KoPub돋움체_Pro Light" pitchFamily="18" charset="-127"/>
                <a:ea typeface="KoPub돋움체_Pro Light" pitchFamily="18" charset="-127"/>
              </a:rPr>
              <a:t> 경우</a:t>
            </a: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구글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코랩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Colab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은 클라우드 기반의 무료 주피터 노트북 개발 환경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코랩은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구글 드라이브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도커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리눅스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구글 클라우드로 구성되어 있음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구글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코랩을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사용하는 이유는 사용하는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PC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의 성능 한계 때문임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일반적으로 딥러닝 모델을 이용하여 데이터를 분석할 때는 대량의 데이터를 다룸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이때 고성능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PC(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혹은 서버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가 필요한데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고성능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PC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환경을 개인이 갖추기는 어렵기 때문에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코랩을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많이 사용하는 추세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코랩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사용법은 ‘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부록’을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참고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168699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2.1 </a:t>
            </a:r>
            <a:r>
              <a:rPr lang="ko-KR" altLang="en-US" dirty="0" err="1">
                <a:latin typeface="KoPub돋움체_Pro Bold" pitchFamily="18" charset="-127"/>
                <a:ea typeface="KoPub돋움체_Pro Bold" pitchFamily="18" charset="-127"/>
              </a:rPr>
              <a:t>파이토치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 개요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b="1" dirty="0" err="1">
                <a:latin typeface="KoPub돋움체_Pro Bold" pitchFamily="18" charset="-127"/>
                <a:ea typeface="KoPub돋움체_Pro Bold" pitchFamily="18" charset="-127"/>
              </a:rPr>
              <a:t>파이토치</a:t>
            </a:r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 특징 및 장점</a:t>
            </a:r>
            <a:endParaRPr lang="ko-KR" altLang="en-US" b="1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파이토치에서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텐서를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표현하기 위해서는 다음 코드와 같이 </a:t>
            </a:r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torch.tensor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를 사용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생성된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텐서의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형태는 다음과 같이 표현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벡터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행렬 등 자세한 내용은 선형대수학 도서를 참고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0B60CEC-A6D6-455C-A7B3-46276B6CE8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362" y="2219253"/>
            <a:ext cx="2924175" cy="48577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8B871B6-DDC3-49B9-9EF9-AC12231291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362" y="3256179"/>
            <a:ext cx="1638300" cy="49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87856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130</a:t>
            </a:fld>
            <a:endParaRPr lang="en-US" dirty="0"/>
          </a:p>
        </p:txBody>
      </p:sp>
      <p:sp>
        <p:nvSpPr>
          <p:cNvPr id="7" name="제목 8"/>
          <p:cNvSpPr>
            <a:spLocks noGrp="1"/>
          </p:cNvSpPr>
          <p:nvPr>
            <p:ph type="title"/>
          </p:nvPr>
        </p:nvSpPr>
        <p:spPr>
          <a:xfrm>
            <a:off x="531274" y="2564895"/>
            <a:ext cx="8081453" cy="800724"/>
          </a:xfrm>
        </p:spPr>
        <p:txBody>
          <a:bodyPr/>
          <a:lstStyle/>
          <a:p>
            <a:pPr algn="ctr"/>
            <a:r>
              <a:rPr lang="en-US" altLang="ko-KR" sz="2600" dirty="0"/>
              <a:t>2.4 </a:t>
            </a:r>
            <a:r>
              <a:rPr lang="ko-KR" altLang="en-US" sz="2600" dirty="0" err="1"/>
              <a:t>파이토치</a:t>
            </a:r>
            <a:r>
              <a:rPr lang="ko-KR" altLang="en-US" sz="2600" dirty="0"/>
              <a:t> 코드 맛보기</a:t>
            </a:r>
            <a:endParaRPr lang="en-US" altLang="ko-KR" sz="2600" dirty="0"/>
          </a:p>
        </p:txBody>
      </p:sp>
      <p:cxnSp>
        <p:nvCxnSpPr>
          <p:cNvPr id="8" name="직선 연결선 7"/>
          <p:cNvCxnSpPr/>
          <p:nvPr/>
        </p:nvCxnSpPr>
        <p:spPr>
          <a:xfrm>
            <a:off x="1699773" y="3399300"/>
            <a:ext cx="5779950" cy="11130"/>
          </a:xfrm>
          <a:prstGeom prst="line">
            <a:avLst/>
          </a:prstGeom>
          <a:ln w="57150">
            <a:solidFill>
              <a:srgbClr val="E0A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3062171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2.4 </a:t>
            </a:r>
            <a:r>
              <a:rPr lang="ko-KR" altLang="en-US" dirty="0" err="1">
                <a:latin typeface="KoPub돋움체_Pro Bold" pitchFamily="18" charset="-127"/>
                <a:ea typeface="KoPub돋움체_Pro Bold" pitchFamily="18" charset="-127"/>
              </a:rPr>
              <a:t>파이토치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 코드 맛보기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105497" cy="4964629"/>
          </a:xfrm>
        </p:spPr>
        <p:txBody>
          <a:bodyPr/>
          <a:lstStyle/>
          <a:p>
            <a:r>
              <a:rPr lang="ko-KR" altLang="en-US" b="1" dirty="0" err="1">
                <a:latin typeface="KoPub돋움체_Pro Bold" pitchFamily="18" charset="-127"/>
                <a:ea typeface="KoPub돋움체_Pro Bold" pitchFamily="18" charset="-127"/>
              </a:rPr>
              <a:t>파이토치</a:t>
            </a:r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 코드 맛보기</a:t>
            </a:r>
            <a:endParaRPr lang="ko-KR" altLang="en-US" b="1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파이토치를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사용하여 간단한 분류 및 회귀 모델을 개발하는 방법을 살펴보자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그대로 따라 해 보자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‘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 책의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활용법’에서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안내한 대로 예제 파일을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내려받은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후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chap02\data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폴더의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car_evaluation.csv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파일을 데이터셋으로 사용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64813344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2.4 </a:t>
            </a:r>
            <a:r>
              <a:rPr lang="ko-KR" altLang="en-US" dirty="0" err="1">
                <a:latin typeface="KoPub돋움체_Pro Bold" pitchFamily="18" charset="-127"/>
                <a:ea typeface="KoPub돋움체_Pro Bold" pitchFamily="18" charset="-127"/>
              </a:rPr>
              <a:t>파이토치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 코드 맛보기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105497" cy="4964629"/>
          </a:xfrm>
        </p:spPr>
        <p:txBody>
          <a:bodyPr/>
          <a:lstStyle/>
          <a:p>
            <a:r>
              <a:rPr lang="ko-KR" altLang="en-US" b="1" dirty="0" err="1">
                <a:latin typeface="KoPub돋움체_Pro Bold" pitchFamily="18" charset="-127"/>
                <a:ea typeface="KoPub돋움체_Pro Bold" pitchFamily="18" charset="-127"/>
              </a:rPr>
              <a:t>파이토치</a:t>
            </a:r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 코드 맛보기</a:t>
            </a:r>
            <a:endParaRPr lang="ko-KR" altLang="en-US" b="1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데이터셋을 열어 보면 다음과 같이 특성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칼럼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)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일곱 개로 구성되어 있음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marL="334963" lvl="1" indent="0">
              <a:buNone/>
            </a:pPr>
            <a:r>
              <a:rPr lang="en-US" altLang="ko-KR" b="1" dirty="0">
                <a:solidFill>
                  <a:srgbClr val="F3850B"/>
                </a:solidFill>
                <a:latin typeface="KoPub돋움체_Pro Light" pitchFamily="18" charset="-127"/>
                <a:ea typeface="KoPub돋움체_Pro Light" pitchFamily="18" charset="-127"/>
              </a:rPr>
              <a:t>    1.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price(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자동차 가격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)</a:t>
            </a:r>
          </a:p>
          <a:p>
            <a:pPr marL="334963" lvl="1" indent="0">
              <a:buNone/>
            </a:pPr>
            <a:r>
              <a:rPr lang="en-US" altLang="ko-KR" b="1" dirty="0">
                <a:solidFill>
                  <a:srgbClr val="F3850B"/>
                </a:solidFill>
                <a:latin typeface="KoPub돋움체_Pro Light" pitchFamily="18" charset="-127"/>
                <a:ea typeface="KoPub돋움체_Pro Light" pitchFamily="18" charset="-127"/>
              </a:rPr>
              <a:t>    2. </a:t>
            </a:r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maint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자동차 유지 비용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)</a:t>
            </a:r>
          </a:p>
          <a:p>
            <a:pPr marL="334963" lvl="1" indent="0">
              <a:buNone/>
            </a:pPr>
            <a:r>
              <a:rPr lang="en-US" altLang="ko-KR" b="1" dirty="0">
                <a:solidFill>
                  <a:srgbClr val="F3850B"/>
                </a:solidFill>
                <a:latin typeface="KoPub돋움체_Pro Light" pitchFamily="18" charset="-127"/>
                <a:ea typeface="KoPub돋움체_Pro Light" pitchFamily="18" charset="-127"/>
              </a:rPr>
              <a:t>    3.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doors(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자동차 문 개수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)</a:t>
            </a:r>
          </a:p>
          <a:p>
            <a:pPr marL="334963" lvl="1" indent="0">
              <a:buNone/>
            </a:pPr>
            <a:r>
              <a:rPr lang="en-US" altLang="ko-KR" b="1" dirty="0">
                <a:solidFill>
                  <a:srgbClr val="F3850B"/>
                </a:solidFill>
                <a:latin typeface="KoPub돋움체_Pro Light" pitchFamily="18" charset="-127"/>
                <a:ea typeface="KoPub돋움체_Pro Light" pitchFamily="18" charset="-127"/>
              </a:rPr>
              <a:t>    4.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persons(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수용 인원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)</a:t>
            </a:r>
          </a:p>
          <a:p>
            <a:pPr marL="334963" lvl="1" indent="0">
              <a:buNone/>
            </a:pPr>
            <a:r>
              <a:rPr lang="en-US" altLang="ko-KR" b="1" dirty="0">
                <a:solidFill>
                  <a:srgbClr val="F3850B"/>
                </a:solidFill>
                <a:latin typeface="KoPub돋움체_Pro Light" pitchFamily="18" charset="-127"/>
                <a:ea typeface="KoPub돋움체_Pro Light" pitchFamily="18" charset="-127"/>
              </a:rPr>
              <a:t>    5. </a:t>
            </a:r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lug_capacity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수하물 용량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)</a:t>
            </a:r>
          </a:p>
          <a:p>
            <a:pPr marL="334963" lvl="1" indent="0">
              <a:buNone/>
            </a:pPr>
            <a:r>
              <a:rPr lang="en-US" altLang="ko-KR" b="1" dirty="0">
                <a:solidFill>
                  <a:srgbClr val="F3850B"/>
                </a:solidFill>
                <a:latin typeface="KoPub돋움체_Pro Light" pitchFamily="18" charset="-127"/>
                <a:ea typeface="KoPub돋움체_Pro Light" pitchFamily="18" charset="-127"/>
              </a:rPr>
              <a:t>    6.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safety(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안전성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)</a:t>
            </a:r>
          </a:p>
          <a:p>
            <a:pPr marL="334963" lvl="1" indent="0">
              <a:buNone/>
            </a:pPr>
            <a:r>
              <a:rPr lang="en-US" altLang="ko-KR" b="1" dirty="0">
                <a:solidFill>
                  <a:srgbClr val="F3850B"/>
                </a:solidFill>
                <a:latin typeface="KoPub돋움체_Pro Light" pitchFamily="18" charset="-127"/>
                <a:ea typeface="KoPub돋움체_Pro Light" pitchFamily="18" charset="-127"/>
              </a:rPr>
              <a:t>    7. </a:t>
            </a:r>
            <a:r>
              <a:rPr lang="en-US" altLang="ko-KR" b="1" dirty="0">
                <a:latin typeface="KoPub돋움체_Pro Light" pitchFamily="18" charset="-127"/>
                <a:ea typeface="KoPub돋움체_Pro Light" pitchFamily="18" charset="-127"/>
              </a:rPr>
              <a:t>output(</a:t>
            </a:r>
            <a:r>
              <a:rPr lang="ko-KR" altLang="en-US" b="1" dirty="0">
                <a:latin typeface="KoPub돋움체_Pro Light" pitchFamily="18" charset="-127"/>
                <a:ea typeface="KoPub돋움체_Pro Light" pitchFamily="18" charset="-127"/>
              </a:rPr>
              <a:t>차 상태</a:t>
            </a:r>
            <a:r>
              <a:rPr lang="en-US" altLang="ko-KR" b="1" dirty="0"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: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 데이터는 </a:t>
            </a:r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unacc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허용 불가능한 수준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)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및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acc(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허용 가능한 수준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), </a:t>
            </a:r>
          </a:p>
          <a:p>
            <a:pPr marL="334963" lvl="1" indent="0">
              <a:buNone/>
            </a:pP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       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양호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(good)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및 매우 좋은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(very good, </a:t>
            </a:r>
            <a:r>
              <a:rPr lang="en-US" altLang="ko-KR" dirty="0" err="1">
                <a:solidFill>
                  <a:schemeClr val="bg1">
                    <a:lumMod val="65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vgood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)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중 하나의 값을 갖음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2278990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2.4 </a:t>
            </a:r>
            <a:r>
              <a:rPr lang="ko-KR" altLang="en-US" dirty="0" err="1">
                <a:latin typeface="KoPub돋움체_Pro Bold" pitchFamily="18" charset="-127"/>
                <a:ea typeface="KoPub돋움체_Pro Bold" pitchFamily="18" charset="-127"/>
              </a:rPr>
              <a:t>파이토치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 코드 맛보기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105497" cy="4964629"/>
          </a:xfrm>
        </p:spPr>
        <p:txBody>
          <a:bodyPr/>
          <a:lstStyle/>
          <a:p>
            <a:r>
              <a:rPr lang="ko-KR" altLang="en-US" b="1" dirty="0" err="1">
                <a:latin typeface="KoPub돋움체_Pro Bold" pitchFamily="18" charset="-127"/>
                <a:ea typeface="KoPub돋움체_Pro Bold" pitchFamily="18" charset="-127"/>
              </a:rPr>
              <a:t>파이토치</a:t>
            </a:r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 코드 맛보기</a:t>
            </a:r>
            <a:endParaRPr lang="ko-KR" altLang="en-US" b="1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이때 </a:t>
            </a:r>
            <a:r>
              <a:rPr lang="en-US" altLang="ko-KR" b="1" dirty="0">
                <a:solidFill>
                  <a:srgbClr val="F3850B"/>
                </a:solidFill>
                <a:latin typeface="KoPub돋움체_Pro Light" pitchFamily="18" charset="-127"/>
                <a:ea typeface="KoPub돋움체_Pro Light" pitchFamily="18" charset="-127"/>
              </a:rPr>
              <a:t>1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~ </a:t>
            </a:r>
            <a:r>
              <a:rPr lang="en-US" altLang="ko-KR" b="1" dirty="0">
                <a:solidFill>
                  <a:srgbClr val="F3850B"/>
                </a:solidFill>
                <a:latin typeface="KoPub돋움체_Pro Light" pitchFamily="18" charset="-127"/>
                <a:ea typeface="KoPub돋움체_Pro Light" pitchFamily="18" charset="-127"/>
              </a:rPr>
              <a:t>6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의 칼럼 정보를 이용하여 일곱 번째 칼럼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차 상태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을 예측하는 코드를 구현해 보자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먼저 필요한 라이브러리를 설치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터미널 커맨드라인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아나콘다 프롬프트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에서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pip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명령어를 사용하여 다음 라이브러리를 설치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5CD0045-EA79-4E2F-B520-2DDA4002DB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580" y="2868396"/>
            <a:ext cx="2171700" cy="73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452785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2.4 </a:t>
            </a:r>
            <a:r>
              <a:rPr lang="ko-KR" altLang="en-US" dirty="0" err="1">
                <a:latin typeface="KoPub돋움체_Pro Bold" pitchFamily="18" charset="-127"/>
                <a:ea typeface="KoPub돋움체_Pro Bold" pitchFamily="18" charset="-127"/>
              </a:rPr>
              <a:t>파이토치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 코드 맛보기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105497" cy="4964629"/>
          </a:xfrm>
        </p:spPr>
        <p:txBody>
          <a:bodyPr/>
          <a:lstStyle/>
          <a:p>
            <a:r>
              <a:rPr lang="ko-KR" altLang="en-US" b="1" dirty="0" err="1">
                <a:latin typeface="KoPub돋움체_Pro Bold" pitchFamily="18" charset="-127"/>
                <a:ea typeface="KoPub돋움체_Pro Bold" pitchFamily="18" charset="-127"/>
              </a:rPr>
              <a:t>파이토치</a:t>
            </a:r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 코드 맛보기</a:t>
            </a:r>
            <a:endParaRPr lang="ko-KR" altLang="en-US" b="1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이미 설치되어 있다면 다음 명령으로 업그레이드를 진행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2020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년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10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월부터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pip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에 대한 종속성 충돌 문제를 해결하는 방식이 바뀌었기 때문에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--</a:t>
            </a:r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usefeature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=2020-resolver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를 사용하지 않으면 오류가 발생할 수 있음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82571DA-E2F4-4F3C-BDE3-369CE8B874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135" y="2197076"/>
            <a:ext cx="5172075" cy="82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358588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2.4 </a:t>
            </a:r>
            <a:r>
              <a:rPr lang="ko-KR" altLang="en-US" dirty="0" err="1">
                <a:latin typeface="KoPub돋움체_Pro Bold" pitchFamily="18" charset="-127"/>
                <a:ea typeface="KoPub돋움체_Pro Bold" pitchFamily="18" charset="-127"/>
              </a:rPr>
              <a:t>파이토치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 코드 맛보기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105497" cy="4964629"/>
          </a:xfrm>
        </p:spPr>
        <p:txBody>
          <a:bodyPr/>
          <a:lstStyle/>
          <a:p>
            <a:r>
              <a:rPr lang="ko-KR" altLang="en-US" b="1" dirty="0" err="1">
                <a:latin typeface="KoPub돋움체_Pro Bold" pitchFamily="18" charset="-127"/>
                <a:ea typeface="KoPub돋움체_Pro Bold" pitchFamily="18" charset="-127"/>
              </a:rPr>
              <a:t>파이토치</a:t>
            </a:r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 코드 맛보기</a:t>
            </a:r>
            <a:endParaRPr lang="ko-KR" altLang="en-US" b="1" dirty="0">
              <a:latin typeface="KoPub돋움체_Pro Light" pitchFamily="18" charset="-127"/>
              <a:ea typeface="KoPub돋움체_Pro Light" pitchFamily="18" charset="-127"/>
            </a:endParaRPr>
          </a:p>
          <a:p>
            <a:pPr marL="334963" lvl="1" indent="0">
              <a:buNone/>
            </a:pPr>
            <a:r>
              <a:rPr lang="ko-KR" altLang="en-US" b="1" dirty="0">
                <a:latin typeface="KoPub돋움체_Pro Light" pitchFamily="18" charset="-127"/>
                <a:ea typeface="KoPub돋움체_Pro Light" pitchFamily="18" charset="-127"/>
              </a:rPr>
              <a:t>설치한 라이브러리 설명</a:t>
            </a:r>
          </a:p>
          <a:p>
            <a:pPr marL="334963" lvl="1" indent="0">
              <a:buNone/>
            </a:pP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1. </a:t>
            </a:r>
            <a:r>
              <a:rPr lang="en-US" altLang="ko-KR" b="1" dirty="0">
                <a:latin typeface="KoPub돋움체_Pro Light" pitchFamily="18" charset="-127"/>
                <a:ea typeface="KoPub돋움체_Pro Light" pitchFamily="18" charset="-127"/>
              </a:rPr>
              <a:t>matplotlib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: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수많은 파이썬 라이브러리 중에서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2D, 3D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형태의 플롯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그래프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을 그릴 때 주로 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marL="334963" lvl="1" indent="0">
              <a:buNone/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   사용하는 패키지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모듈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marL="334963" lvl="1" indent="0">
              <a:buNone/>
            </a:pP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2. </a:t>
            </a:r>
            <a:r>
              <a:rPr lang="en-US" altLang="ko-KR" b="1" dirty="0">
                <a:latin typeface="KoPub돋움체_Pro Light" pitchFamily="18" charset="-127"/>
                <a:ea typeface="KoPub돋움체_Pro Light" pitchFamily="18" charset="-127"/>
              </a:rPr>
              <a:t>seaborn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: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데이터 프레임으로 다양한 통계 지표를 표현할 수 있는 시각화 차트를 제공하기 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marL="334963" lvl="1" indent="0">
              <a:buNone/>
            </a:pP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   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때문에 데이터 분석에 활발히 사용되는 라이브러리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marL="334963" lvl="1" indent="0">
              <a:buNone/>
            </a:pP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3. </a:t>
            </a:r>
            <a:r>
              <a:rPr lang="en-US" altLang="ko-KR" b="1" dirty="0">
                <a:latin typeface="KoPub돋움체_Pro Light" pitchFamily="18" charset="-127"/>
                <a:ea typeface="KoPub돋움체_Pro Light" pitchFamily="18" charset="-127"/>
              </a:rPr>
              <a:t>scikit-learn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: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분류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(classification),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회귀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(regression),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군집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(clustering),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의사 결정 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marL="334963" lvl="1" indent="0">
              <a:buNone/>
            </a:pP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   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트리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(decision tree)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등 다양한 머신 러닝 알고리즘을 적용할 수 있는 함수를 제공하는 머신  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marL="334963" lvl="1" indent="0">
              <a:buNone/>
            </a:pP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   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러닝 라이브러리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6057268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2.4 </a:t>
            </a:r>
            <a:r>
              <a:rPr lang="ko-KR" altLang="en-US" dirty="0" err="1">
                <a:latin typeface="KoPub돋움체_Pro Bold" pitchFamily="18" charset="-127"/>
                <a:ea typeface="KoPub돋움체_Pro Bold" pitchFamily="18" charset="-127"/>
              </a:rPr>
              <a:t>파이토치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 코드 맛보기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105497" cy="4964629"/>
          </a:xfrm>
        </p:spPr>
        <p:txBody>
          <a:bodyPr/>
          <a:lstStyle/>
          <a:p>
            <a:r>
              <a:rPr lang="ko-KR" altLang="en-US" b="1" dirty="0" err="1">
                <a:latin typeface="KoPub돋움체_Pro Bold" pitchFamily="18" charset="-127"/>
                <a:ea typeface="KoPub돋움체_Pro Bold" pitchFamily="18" charset="-127"/>
              </a:rPr>
              <a:t>파이토치</a:t>
            </a:r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 코드 맛보기</a:t>
            </a:r>
            <a:endParaRPr lang="ko-KR" altLang="en-US" b="1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이제 필요한 라이브러리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혹은 패키지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를 호출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35A9105-60D3-484B-89B6-39EFC5B31D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152" y="2161646"/>
            <a:ext cx="7067550" cy="223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44025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2.4 </a:t>
            </a:r>
            <a:r>
              <a:rPr lang="ko-KR" altLang="en-US" dirty="0" err="1">
                <a:latin typeface="KoPub돋움체_Pro Bold" pitchFamily="18" charset="-127"/>
                <a:ea typeface="KoPub돋움체_Pro Bold" pitchFamily="18" charset="-127"/>
              </a:rPr>
              <a:t>파이토치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 코드 맛보기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105497" cy="4964629"/>
          </a:xfrm>
        </p:spPr>
        <p:txBody>
          <a:bodyPr/>
          <a:lstStyle/>
          <a:p>
            <a:r>
              <a:rPr lang="ko-KR" altLang="en-US" b="1" dirty="0" err="1">
                <a:latin typeface="KoPub돋움체_Pro Bold" pitchFamily="18" charset="-127"/>
                <a:ea typeface="KoPub돋움체_Pro Bold" pitchFamily="18" charset="-127"/>
              </a:rPr>
              <a:t>파이토치</a:t>
            </a:r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 코드 맛보기</a:t>
            </a:r>
            <a:endParaRPr lang="ko-KR" altLang="en-US" b="1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내려받은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데이터를 불러옴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데이터는 예제 파일의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car_evaluation.csv</a:t>
            </a: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데이터를 호출하기 위한 경로는 자신의 환경에 맞게 수정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① </a:t>
            </a:r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pd.read_csv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메서드를 이용하여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../chap02/data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에 위치한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car_evaluation.csv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파일을 불러옴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②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데이터프레임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en-US" altLang="ko-KR" dirty="0" err="1">
                <a:solidFill>
                  <a:schemeClr val="bg1">
                    <a:lumMod val="65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DataFrame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)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내의 처음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n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줄을 출력해서 데이터의 내용을 확인할 수 있음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n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의 기본값은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5</a:t>
            </a: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이와 유사한 방법으로 데이터의 내용을 확인할 수 있는 것으로 </a:t>
            </a:r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dataset.tail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 있음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이것은 데이터프레임 내의 마지막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n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줄의 데이터를 출력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6798881-B2D7-43D7-97B3-2524CA6068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263" y="2852930"/>
            <a:ext cx="7067550" cy="100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584428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2.4 </a:t>
            </a:r>
            <a:r>
              <a:rPr lang="ko-KR" altLang="en-US" dirty="0" err="1">
                <a:latin typeface="KoPub돋움체_Pro Bold" pitchFamily="18" charset="-127"/>
                <a:ea typeface="KoPub돋움체_Pro Bold" pitchFamily="18" charset="-127"/>
              </a:rPr>
              <a:t>파이토치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 코드 맛보기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105497" cy="4964629"/>
          </a:xfrm>
        </p:spPr>
        <p:txBody>
          <a:bodyPr/>
          <a:lstStyle/>
          <a:p>
            <a:r>
              <a:rPr lang="ko-KR" altLang="en-US" b="1" dirty="0" err="1">
                <a:latin typeface="KoPub돋움체_Pro Bold" pitchFamily="18" charset="-127"/>
                <a:ea typeface="KoPub돋움체_Pro Bold" pitchFamily="18" charset="-127"/>
              </a:rPr>
              <a:t>파이토치</a:t>
            </a:r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 코드 맛보기</a:t>
            </a:r>
            <a:endParaRPr lang="ko-KR" altLang="en-US" b="1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다음은 </a:t>
            </a:r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dataset.head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에 대한 출력 결과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참고로 인덱스는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0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부터 시작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8B52AF3-D642-4B84-9896-5DFB6BD251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323" y="2539591"/>
            <a:ext cx="4448175" cy="163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930764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2.4 </a:t>
            </a:r>
            <a:r>
              <a:rPr lang="ko-KR" altLang="en-US" dirty="0" err="1">
                <a:latin typeface="KoPub돋움체_Pro Bold" pitchFamily="18" charset="-127"/>
                <a:ea typeface="KoPub돋움체_Pro Bold" pitchFamily="18" charset="-127"/>
              </a:rPr>
              <a:t>파이토치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 코드 맛보기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105497" cy="4964629"/>
          </a:xfrm>
        </p:spPr>
        <p:txBody>
          <a:bodyPr/>
          <a:lstStyle/>
          <a:p>
            <a:r>
              <a:rPr lang="ko-KR" altLang="en-US" b="1" dirty="0" err="1">
                <a:latin typeface="KoPub돋움체_Pro Bold" pitchFamily="18" charset="-127"/>
                <a:ea typeface="KoPub돋움체_Pro Bold" pitchFamily="18" charset="-127"/>
              </a:rPr>
              <a:t>파이토치</a:t>
            </a:r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 코드 맛보기</a:t>
            </a:r>
            <a:endParaRPr lang="ko-KR" altLang="en-US" b="1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출력 결과 다섯 개의 행이 단어와 숫자로 구성되어 있는 것을 확인할 수 있음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컴퓨터는 인간의 언어인 단어를 인식할 수 없기 때문에 단어를 벡터로 바꾸어 주는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임베딩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(embedding)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처리가 필요함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536926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2.1 </a:t>
            </a:r>
            <a:r>
              <a:rPr lang="ko-KR" altLang="en-US" dirty="0" err="1">
                <a:latin typeface="KoPub돋움체_Pro Bold" pitchFamily="18" charset="-127"/>
                <a:ea typeface="KoPub돋움체_Pro Bold" pitchFamily="18" charset="-127"/>
              </a:rPr>
              <a:t>파이토치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 개요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b="1" dirty="0" err="1">
                <a:latin typeface="KoPub돋움체_Pro Bold" pitchFamily="18" charset="-127"/>
                <a:ea typeface="KoPub돋움체_Pro Bold" pitchFamily="18" charset="-127"/>
              </a:rPr>
              <a:t>파이토치</a:t>
            </a:r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 특징 및 장점</a:t>
            </a:r>
            <a:endParaRPr lang="ko-KR" altLang="en-US" b="1" dirty="0">
              <a:latin typeface="KoPub돋움체_Pro Light" pitchFamily="18" charset="-127"/>
              <a:ea typeface="KoPub돋움체_Pro Light" pitchFamily="18" charset="-127"/>
            </a:endParaRPr>
          </a:p>
          <a:p>
            <a:pPr marL="334963" lvl="1" indent="0">
              <a:buNone/>
            </a:pPr>
            <a:r>
              <a:rPr lang="ko-KR" altLang="en-US" b="1" dirty="0">
                <a:latin typeface="KoPub돋움체_Pro Light" pitchFamily="18" charset="-127"/>
                <a:ea typeface="KoPub돋움체_Pro Light" pitchFamily="18" charset="-127"/>
              </a:rPr>
              <a:t>연산 그래프</a:t>
            </a: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연산 그래프는 방향성이 있으며 변수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 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텐서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를 의미하는 노드와 연산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   곱하기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더하기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을 담당하는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엣지로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구성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다음 그림과 같이 노드는 변수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(a, b)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를 가지고 있으며 각 계산을 통해 새로운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텐서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(c, d, e)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를 구성할 수 있음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EE0DDCA-631C-4690-AE21-73D88A4CB0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8751" y="2240131"/>
            <a:ext cx="171450" cy="20955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DC25733-C5B4-47F5-AA5E-F335A73C38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8673" y="2240131"/>
            <a:ext cx="171450" cy="209550"/>
          </a:xfrm>
          <a:prstGeom prst="rect">
            <a:avLst/>
          </a:prstGeom>
        </p:spPr>
      </p:pic>
      <p:sp>
        <p:nvSpPr>
          <p:cNvPr id="10" name="제목 1">
            <a:extLst>
              <a:ext uri="{FF2B5EF4-FFF2-40B4-BE49-F238E27FC236}">
                <a16:creationId xmlns:a16="http://schemas.microsoft.com/office/drawing/2014/main" id="{20E96E63-4D74-4D82-8EFD-DFF544B3786A}"/>
              </a:ext>
            </a:extLst>
          </p:cNvPr>
          <p:cNvSpPr txBox="1">
            <a:spLocks/>
          </p:cNvSpPr>
          <p:nvPr/>
        </p:nvSpPr>
        <p:spPr>
          <a:xfrm>
            <a:off x="597117" y="3421132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/>
              <a:t> 그림 </a:t>
            </a:r>
            <a:r>
              <a:rPr lang="en-US" altLang="ko-KR" sz="1600" b="1" dirty="0"/>
              <a:t>2-3 </a:t>
            </a:r>
            <a:r>
              <a:rPr lang="ko-KR" altLang="en-US" sz="1600" b="1" dirty="0" err="1"/>
              <a:t>파이토치</a:t>
            </a:r>
            <a:r>
              <a:rPr lang="ko-KR" altLang="en-US" sz="1600" b="1" dirty="0"/>
              <a:t> 연산 그래프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DBBEAF4-FA73-4BA0-8610-B78B31FA11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938" y="3821494"/>
            <a:ext cx="4505325" cy="1933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509974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2.4 </a:t>
            </a:r>
            <a:r>
              <a:rPr lang="ko-KR" altLang="en-US" dirty="0" err="1">
                <a:latin typeface="KoPub돋움체_Pro Bold" pitchFamily="18" charset="-127"/>
                <a:ea typeface="KoPub돋움체_Pro Bold" pitchFamily="18" charset="-127"/>
              </a:rPr>
              <a:t>파이토치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 코드 맛보기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105497" cy="4964629"/>
          </a:xfrm>
        </p:spPr>
        <p:txBody>
          <a:bodyPr/>
          <a:lstStyle/>
          <a:p>
            <a:r>
              <a:rPr lang="ko-KR" altLang="en-US" b="1" dirty="0" err="1">
                <a:latin typeface="KoPub돋움체_Pro Bold" pitchFamily="18" charset="-127"/>
                <a:ea typeface="KoPub돋움체_Pro Bold" pitchFamily="18" charset="-127"/>
              </a:rPr>
              <a:t>파이토치</a:t>
            </a:r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 코드 맛보기</a:t>
            </a:r>
            <a:endParaRPr lang="ko-KR" altLang="en-US" b="1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주어진 데이터셋을 이해하기 쉽도록 분포 형태로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시각화하여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표현하면 다음과 같음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BB03A15-755C-42E4-8702-940127A8D7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152" y="2161646"/>
            <a:ext cx="7096125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69610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2.4 </a:t>
            </a:r>
            <a:r>
              <a:rPr lang="ko-KR" altLang="en-US" dirty="0" err="1">
                <a:latin typeface="KoPub돋움체_Pro Bold" pitchFamily="18" charset="-127"/>
                <a:ea typeface="KoPub돋움체_Pro Bold" pitchFamily="18" charset="-127"/>
              </a:rPr>
              <a:t>파이토치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 코드 맛보기</a:t>
            </a:r>
            <a:endParaRPr lang="ko-KR" altLang="en-US" dirty="0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353E47BC-640E-4A79-A111-E1B53E1816DB}"/>
              </a:ext>
            </a:extLst>
          </p:cNvPr>
          <p:cNvSpPr txBox="1">
            <a:spLocks/>
          </p:cNvSpPr>
          <p:nvPr/>
        </p:nvSpPr>
        <p:spPr>
          <a:xfrm>
            <a:off x="597117" y="1530856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/>
              <a:t> 그림 </a:t>
            </a:r>
            <a:r>
              <a:rPr lang="en-US" altLang="ko-KR" sz="1600" b="1" dirty="0"/>
              <a:t>2-26 </a:t>
            </a:r>
            <a:r>
              <a:rPr lang="ko-KR" altLang="en-US" sz="1600" b="1" dirty="0"/>
              <a:t>예제 데이터셋 분포 결과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0AEF6ED-A45B-441A-AA32-F2B079EDAE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331" y="1933437"/>
            <a:ext cx="3552825" cy="279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376254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2.4 </a:t>
            </a:r>
            <a:r>
              <a:rPr lang="ko-KR" altLang="en-US" dirty="0" err="1">
                <a:latin typeface="KoPub돋움체_Pro Bold" pitchFamily="18" charset="-127"/>
                <a:ea typeface="KoPub돋움체_Pro Bold" pitchFamily="18" charset="-127"/>
              </a:rPr>
              <a:t>파이토치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 코드 맛보기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105497" cy="4964629"/>
          </a:xfrm>
        </p:spPr>
        <p:txBody>
          <a:bodyPr/>
          <a:lstStyle/>
          <a:p>
            <a:r>
              <a:rPr lang="ko-KR" altLang="en-US" b="1" dirty="0" err="1">
                <a:latin typeface="KoPub돋움체_Pro Bold" pitchFamily="18" charset="-127"/>
                <a:ea typeface="KoPub돋움체_Pro Bold" pitchFamily="18" charset="-127"/>
              </a:rPr>
              <a:t>파이토치</a:t>
            </a:r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 코드 맛보기</a:t>
            </a:r>
            <a:endParaRPr lang="ko-KR" altLang="en-US" b="1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결과에 따르면 대부분의 자동차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(70%)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는 허용 불가능한 상태에 있고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20%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만 허용 가능한 수준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즉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양호한 상태의 자동차 비율이 매우 낮은 것을 볼 수 있음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예제 데이터 정보를 확인했으니 본격적으로 데이터에 대한 전처리를 해 보자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71564584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2.4 </a:t>
            </a:r>
            <a:r>
              <a:rPr lang="ko-KR" altLang="en-US" dirty="0" err="1">
                <a:latin typeface="KoPub돋움체_Pro Bold" pitchFamily="18" charset="-127"/>
                <a:ea typeface="KoPub돋움체_Pro Bold" pitchFamily="18" charset="-127"/>
              </a:rPr>
              <a:t>파이토치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 코드 맛보기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105497" cy="4964629"/>
          </a:xfrm>
        </p:spPr>
        <p:txBody>
          <a:bodyPr/>
          <a:lstStyle/>
          <a:p>
            <a:r>
              <a:rPr lang="ko-KR" altLang="en-US" b="1" dirty="0" err="1">
                <a:latin typeface="KoPub돋움체_Pro Bold" pitchFamily="18" charset="-127"/>
                <a:ea typeface="KoPub돋움체_Pro Bold" pitchFamily="18" charset="-127"/>
              </a:rPr>
              <a:t>파이토치</a:t>
            </a:r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 코드 맛보기</a:t>
            </a:r>
            <a:endParaRPr lang="ko-KR" altLang="en-US" b="1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딥러닝은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통계 알고리즘을 기반으로 하기 때문에 단어를 숫자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텐서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로 변환해야 함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가장 먼저 필요한 전처리는 데이터를 파악하는 것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주어진 데이터의 형태를 파악한 후 숫자로 변환해 주어야 하는데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예제에서 다루는 데이터의 칼럼들은 모두 범주형 데이터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  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성별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: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여자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남자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로 구성되어 있음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다음 코드로 단어를 배열로 변환하는 방법에 대해 간단히 살펴보자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 장의 코드는 맛보기 코드이므로 흐름만 간략히 익히고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넘어감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C10015F-CF4C-4871-98C6-D20D1531FB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5074" y="2852930"/>
            <a:ext cx="171450" cy="20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645011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2.4 </a:t>
            </a:r>
            <a:r>
              <a:rPr lang="ko-KR" altLang="en-US" dirty="0" err="1">
                <a:latin typeface="KoPub돋움체_Pro Bold" pitchFamily="18" charset="-127"/>
                <a:ea typeface="KoPub돋움체_Pro Bold" pitchFamily="18" charset="-127"/>
              </a:rPr>
              <a:t>파이토치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 코드 맛보기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105497" cy="4964629"/>
          </a:xfrm>
        </p:spPr>
        <p:txBody>
          <a:bodyPr/>
          <a:lstStyle/>
          <a:p>
            <a:r>
              <a:rPr lang="ko-KR" altLang="en-US" b="1" dirty="0" err="1">
                <a:latin typeface="KoPub돋움체_Pro Bold" pitchFamily="18" charset="-127"/>
                <a:ea typeface="KoPub돋움체_Pro Bold" pitchFamily="18" charset="-127"/>
              </a:rPr>
              <a:t>파이토치</a:t>
            </a:r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 코드 맛보기</a:t>
            </a:r>
            <a:endParaRPr lang="ko-KR" altLang="en-US" b="1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이제 분석하기 좋게 데이터를 고치는 데이터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전처리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(preprocessing)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를 해야 함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astype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메서드를 이용하여 범주 특성을 갖는 데이터를 범주형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(category)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타입으로 변환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파이토치를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이용한 모델 학습을 해야 하므로 범주형 타입을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텐서로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변환해야 함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19E037D-EB92-40F6-88BF-CCC25C6F5D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02" y="2852930"/>
            <a:ext cx="7172325" cy="230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503539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2.4 </a:t>
            </a:r>
            <a:r>
              <a:rPr lang="ko-KR" altLang="en-US" dirty="0" err="1">
                <a:latin typeface="KoPub돋움체_Pro Bold" pitchFamily="18" charset="-127"/>
                <a:ea typeface="KoPub돋움체_Pro Bold" pitchFamily="18" charset="-127"/>
              </a:rPr>
              <a:t>파이토치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 코드 맛보기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105497" cy="4964629"/>
          </a:xfrm>
        </p:spPr>
        <p:txBody>
          <a:bodyPr/>
          <a:lstStyle/>
          <a:p>
            <a:r>
              <a:rPr lang="ko-KR" altLang="en-US" b="1" dirty="0" err="1">
                <a:latin typeface="KoPub돋움체_Pro Bold" pitchFamily="18" charset="-127"/>
                <a:ea typeface="KoPub돋움체_Pro Bold" pitchFamily="18" charset="-127"/>
              </a:rPr>
              <a:t>파이토치</a:t>
            </a:r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 코드 맛보기</a:t>
            </a:r>
            <a:endParaRPr lang="ko-KR" altLang="en-US" b="1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0CD29DA-7B90-4E1D-9685-B410D6B860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875" y="1895932"/>
            <a:ext cx="7334250" cy="159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522194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2.4 </a:t>
            </a:r>
            <a:r>
              <a:rPr lang="ko-KR" altLang="en-US" dirty="0" err="1">
                <a:latin typeface="KoPub돋움체_Pro Bold" pitchFamily="18" charset="-127"/>
                <a:ea typeface="KoPub돋움체_Pro Bold" pitchFamily="18" charset="-127"/>
              </a:rPr>
              <a:t>파이토치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 코드 맛보기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105497" cy="4964629"/>
          </a:xfrm>
        </p:spPr>
        <p:txBody>
          <a:bodyPr/>
          <a:lstStyle/>
          <a:p>
            <a:r>
              <a:rPr lang="ko-KR" altLang="en-US" b="1" dirty="0" err="1">
                <a:latin typeface="KoPub돋움체_Pro Bold" pitchFamily="18" charset="-127"/>
                <a:ea typeface="KoPub돋움체_Pro Bold" pitchFamily="18" charset="-127"/>
              </a:rPr>
              <a:t>파이토치</a:t>
            </a:r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 코드 맛보기</a:t>
            </a:r>
            <a:endParaRPr lang="ko-KR" altLang="en-US" b="1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① 범주형 데이터를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텐서로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변환하기 위해 다음과 같은 절차가 필요함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즉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파이토치로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모델을 학습시키기 위해서는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텐서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형태로 변환해야 하는데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넘파이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배열을 통해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텐서를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생성할 수 있음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066C5A2-5B80-4DD1-8FA2-5C73554FCA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580" y="2288670"/>
            <a:ext cx="6019800" cy="27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326904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2.4 </a:t>
            </a:r>
            <a:r>
              <a:rPr lang="ko-KR" altLang="en-US" dirty="0" err="1">
                <a:latin typeface="KoPub돋움체_Pro Bold" pitchFamily="18" charset="-127"/>
                <a:ea typeface="KoPub돋움체_Pro Bold" pitchFamily="18" charset="-127"/>
              </a:rPr>
              <a:t>파이토치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 코드 맛보기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105497" cy="4964629"/>
          </a:xfrm>
        </p:spPr>
        <p:txBody>
          <a:bodyPr/>
          <a:lstStyle/>
          <a:p>
            <a:r>
              <a:rPr lang="ko-KR" altLang="en-US" b="1" dirty="0" err="1">
                <a:latin typeface="KoPub돋움체_Pro Bold" pitchFamily="18" charset="-127"/>
                <a:ea typeface="KoPub돋움체_Pro Bold" pitchFamily="18" charset="-127"/>
              </a:rPr>
              <a:t>파이토치</a:t>
            </a:r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 코드 맛보기</a:t>
            </a:r>
            <a:endParaRPr lang="ko-KR" altLang="en-US" b="1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범주형 데이터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단어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를 숫자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넘파이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배열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로 변환하기 위해 </a:t>
            </a:r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cat.codes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를 사용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cat.codes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는 어떤 클래스가 어떤 숫자로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매핑되어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있는지 확인이 어려운 단점이 있으므로 주의해서 사용해야 함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② </a:t>
            </a:r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np.stack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은 두 개 이상의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넘파이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객체를 합칠 때 사용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73503512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2.4 </a:t>
            </a:r>
            <a:r>
              <a:rPr lang="ko-KR" altLang="en-US" dirty="0" err="1">
                <a:latin typeface="KoPub돋움체_Pro Bold" pitchFamily="18" charset="-127"/>
                <a:ea typeface="KoPub돋움체_Pro Bold" pitchFamily="18" charset="-127"/>
              </a:rPr>
              <a:t>파이토치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 코드 맛보기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105497" cy="4964629"/>
          </a:xfrm>
        </p:spPr>
        <p:txBody>
          <a:bodyPr/>
          <a:lstStyle/>
          <a:p>
            <a:r>
              <a:rPr lang="ko-KR" altLang="en-US" b="1" dirty="0" err="1">
                <a:latin typeface="KoPub돋움체_Pro Bold" pitchFamily="18" charset="-127"/>
                <a:ea typeface="KoPub돋움체_Pro Bold" pitchFamily="18" charset="-127"/>
              </a:rPr>
              <a:t>파이토치</a:t>
            </a:r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 코드 맛보기</a:t>
            </a:r>
            <a:endParaRPr lang="ko-KR" altLang="en-US" b="1" dirty="0">
              <a:latin typeface="KoPub돋움체_Pro Light" pitchFamily="18" charset="-127"/>
              <a:ea typeface="KoPub돋움체_Pro Light" pitchFamily="18" charset="-127"/>
            </a:endParaRPr>
          </a:p>
          <a:p>
            <a:pPr marL="334963" lvl="1" indent="0">
              <a:buNone/>
            </a:pPr>
            <a:r>
              <a:rPr lang="en-US" altLang="ko-KR" b="1" dirty="0" err="1">
                <a:latin typeface="KoPub돋움체_Pro Light" pitchFamily="18" charset="-127"/>
                <a:ea typeface="KoPub돋움체_Pro Light" pitchFamily="18" charset="-127"/>
              </a:rPr>
              <a:t>np.stack</a:t>
            </a:r>
            <a:r>
              <a:rPr lang="ko-KR" altLang="en-US" b="1" dirty="0">
                <a:latin typeface="KoPub돋움체_Pro Light" pitchFamily="18" charset="-127"/>
                <a:ea typeface="KoPub돋움체_Pro Light" pitchFamily="18" charset="-127"/>
              </a:rPr>
              <a:t>과 </a:t>
            </a:r>
            <a:r>
              <a:rPr lang="en-US" altLang="ko-KR" b="1" dirty="0" err="1">
                <a:latin typeface="KoPub돋움체_Pro Light" pitchFamily="18" charset="-127"/>
                <a:ea typeface="KoPub돋움체_Pro Light" pitchFamily="18" charset="-127"/>
              </a:rPr>
              <a:t>np.concatenate</a:t>
            </a:r>
            <a:endParaRPr lang="en-US" altLang="ko-KR" b="1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넘파이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객체를 합칠 때 사용하는 메서드로는 </a:t>
            </a:r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np.stack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과 </a:t>
            </a:r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np.concatenate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가 있음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 두 메서드는 차원의 유지 여부에 대한 차이가 있음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np.concatenate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는 다음 그림과 같이 선택한 축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(axis)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을 기준으로 두 개의 배열을 연결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36E60684-D2D5-407E-9EB9-25BB7EDA7F59}"/>
              </a:ext>
            </a:extLst>
          </p:cNvPr>
          <p:cNvSpPr txBox="1">
            <a:spLocks/>
          </p:cNvSpPr>
          <p:nvPr/>
        </p:nvSpPr>
        <p:spPr>
          <a:xfrm>
            <a:off x="597117" y="3286426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/>
              <a:t> 그림 </a:t>
            </a:r>
            <a:r>
              <a:rPr lang="en-US" altLang="ko-KR" sz="1600" b="1" dirty="0"/>
              <a:t>2-27 </a:t>
            </a:r>
            <a:r>
              <a:rPr lang="en-US" altLang="ko-KR" sz="1600" b="1" dirty="0" err="1"/>
              <a:t>np.concatenate</a:t>
            </a:r>
            <a:r>
              <a:rPr lang="en-US" altLang="ko-KR" sz="1600" b="1" dirty="0"/>
              <a:t>(axis=1)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01D714AD-E77E-4A78-98E8-58542D541202}"/>
              </a:ext>
            </a:extLst>
          </p:cNvPr>
          <p:cNvSpPr txBox="1">
            <a:spLocks/>
          </p:cNvSpPr>
          <p:nvPr/>
        </p:nvSpPr>
        <p:spPr>
          <a:xfrm>
            <a:off x="4456786" y="3286426"/>
            <a:ext cx="4031872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/>
              <a:t> 그림 </a:t>
            </a:r>
            <a:r>
              <a:rPr lang="en-US" altLang="ko-KR" sz="1600" b="1" dirty="0"/>
              <a:t>2-28 </a:t>
            </a:r>
            <a:r>
              <a:rPr lang="en-US" altLang="ko-KR" sz="1600" b="1" dirty="0" err="1"/>
              <a:t>np.concatenate</a:t>
            </a:r>
            <a:r>
              <a:rPr lang="en-US" altLang="ko-KR" sz="1600" b="1" dirty="0"/>
              <a:t>(axis=0)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6244709-CA4D-442C-9DFA-503AC63E7C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724" y="3704455"/>
            <a:ext cx="2371725" cy="202882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384C5D0-5DC7-4223-B0F6-F25D9B9CE2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6786" y="3588772"/>
            <a:ext cx="3657600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304419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2.4 </a:t>
            </a:r>
            <a:r>
              <a:rPr lang="ko-KR" altLang="en-US" dirty="0" err="1">
                <a:latin typeface="KoPub돋움체_Pro Bold" pitchFamily="18" charset="-127"/>
                <a:ea typeface="KoPub돋움체_Pro Bold" pitchFamily="18" charset="-127"/>
              </a:rPr>
              <a:t>파이토치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 코드 맛보기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105497" cy="4964629"/>
          </a:xfrm>
        </p:spPr>
        <p:txBody>
          <a:bodyPr/>
          <a:lstStyle/>
          <a:p>
            <a:r>
              <a:rPr lang="ko-KR" altLang="en-US" b="1" dirty="0" err="1">
                <a:latin typeface="KoPub돋움체_Pro Bold" pitchFamily="18" charset="-127"/>
                <a:ea typeface="KoPub돋움체_Pro Bold" pitchFamily="18" charset="-127"/>
              </a:rPr>
              <a:t>파이토치</a:t>
            </a:r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 코드 맛보기</a:t>
            </a:r>
            <a:endParaRPr lang="ko-KR" altLang="en-US" b="1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np.stack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은 배열들을 새로운 축으로 합쳐 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예를 들어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1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차원 배열들을 합쳐서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2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차원 배열을 만들거나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2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차원 배열 여러 개를 합쳐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3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차원 배열을 만듦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반드시 두 배열의 차원이 동일해야 함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36E60684-D2D5-407E-9EB9-25BB7EDA7F59}"/>
              </a:ext>
            </a:extLst>
          </p:cNvPr>
          <p:cNvSpPr txBox="1">
            <a:spLocks/>
          </p:cNvSpPr>
          <p:nvPr/>
        </p:nvSpPr>
        <p:spPr>
          <a:xfrm>
            <a:off x="597117" y="3286426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/>
              <a:t> 그림 </a:t>
            </a:r>
            <a:r>
              <a:rPr lang="en-US" altLang="ko-KR" sz="1600" b="1" dirty="0"/>
              <a:t>2-29 </a:t>
            </a:r>
            <a:r>
              <a:rPr lang="en-US" altLang="ko-KR" sz="1600" b="1" dirty="0" err="1"/>
              <a:t>np.stack</a:t>
            </a:r>
            <a:r>
              <a:rPr lang="en-US" altLang="ko-KR" sz="1600" b="1" dirty="0"/>
              <a:t>(axis=1)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01D714AD-E77E-4A78-98E8-58542D541202}"/>
              </a:ext>
            </a:extLst>
          </p:cNvPr>
          <p:cNvSpPr txBox="1">
            <a:spLocks/>
          </p:cNvSpPr>
          <p:nvPr/>
        </p:nvSpPr>
        <p:spPr>
          <a:xfrm>
            <a:off x="4456786" y="3286426"/>
            <a:ext cx="4031872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/>
              <a:t> 그림 </a:t>
            </a:r>
            <a:r>
              <a:rPr lang="en-US" altLang="ko-KR" sz="1600" b="1" dirty="0"/>
              <a:t>2-30 </a:t>
            </a:r>
            <a:r>
              <a:rPr lang="en-US" altLang="ko-KR" sz="1600" b="1" dirty="0" err="1"/>
              <a:t>np.stack</a:t>
            </a:r>
            <a:r>
              <a:rPr lang="en-US" altLang="ko-KR" sz="1600" b="1" dirty="0"/>
              <a:t>(axis=0)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8D5BA9B-3C8C-4A78-B838-E954E1FB04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706" y="3686788"/>
            <a:ext cx="1819275" cy="231457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FDF4928-F30F-436B-93A2-90C3B1E0F6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102" y="3618326"/>
            <a:ext cx="3590925" cy="174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7131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2.1 </a:t>
            </a:r>
            <a:r>
              <a:rPr lang="ko-KR" altLang="en-US" dirty="0" err="1">
                <a:latin typeface="KoPub돋움체_Pro Bold" pitchFamily="18" charset="-127"/>
                <a:ea typeface="KoPub돋움체_Pro Bold" pitchFamily="18" charset="-127"/>
              </a:rPr>
              <a:t>파이토치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 개요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b="1" dirty="0" err="1">
                <a:latin typeface="KoPub돋움체_Pro Bold" pitchFamily="18" charset="-127"/>
                <a:ea typeface="KoPub돋움체_Pro Bold" pitchFamily="18" charset="-127"/>
              </a:rPr>
              <a:t>파이토치</a:t>
            </a:r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 특징 및 장점</a:t>
            </a:r>
            <a:endParaRPr lang="ko-KR" altLang="en-US" b="1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신경망은 연산 그래프를 이용하여 계산을 수행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즉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네트워크가 학습될 때 손실 함수의 기울기가 가중치와 바이어스를 기반으로 계산되며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이후 경사 하강법을 사용하여 가중치가 업데이트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이때 연산 그래프를 이용하여 이 과정이 효과적으로 수행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20443763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2.4 </a:t>
            </a:r>
            <a:r>
              <a:rPr lang="ko-KR" altLang="en-US" dirty="0" err="1">
                <a:latin typeface="KoPub돋움체_Pro Bold" pitchFamily="18" charset="-127"/>
                <a:ea typeface="KoPub돋움체_Pro Bold" pitchFamily="18" charset="-127"/>
              </a:rPr>
              <a:t>파이토치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 코드 맛보기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105497" cy="4964629"/>
          </a:xfrm>
        </p:spPr>
        <p:txBody>
          <a:bodyPr/>
          <a:lstStyle/>
          <a:p>
            <a:r>
              <a:rPr lang="ko-KR" altLang="en-US" b="1" dirty="0" err="1">
                <a:latin typeface="KoPub돋움체_Pro Bold" pitchFamily="18" charset="-127"/>
                <a:ea typeface="KoPub돋움체_Pro Bold" pitchFamily="18" charset="-127"/>
              </a:rPr>
              <a:t>파이토치</a:t>
            </a:r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 코드 맛보기</a:t>
            </a:r>
            <a:endParaRPr lang="ko-KR" altLang="en-US" b="1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코드를 통해서 둘의 차이를 다시 살펴보자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먼저 임의의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넘파이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배열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a, b, c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를 정의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이때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c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는 다른 차원으로 정의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이후 같은 차원을 갖는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a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와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b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에 대해 </a:t>
            </a:r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np.concatenate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와 </a:t>
            </a:r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np.stack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을 적용해 보자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B841E75-4C7D-4FC0-B340-E6C99659F6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187" y="3256179"/>
            <a:ext cx="4448175" cy="169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268141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2.4 </a:t>
            </a:r>
            <a:r>
              <a:rPr lang="ko-KR" altLang="en-US" dirty="0" err="1">
                <a:latin typeface="KoPub돋움체_Pro Bold" pitchFamily="18" charset="-127"/>
                <a:ea typeface="KoPub돋움체_Pro Bold" pitchFamily="18" charset="-127"/>
              </a:rPr>
              <a:t>파이토치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 코드 맛보기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105497" cy="4964629"/>
          </a:xfrm>
        </p:spPr>
        <p:txBody>
          <a:bodyPr/>
          <a:lstStyle/>
          <a:p>
            <a:r>
              <a:rPr lang="ko-KR" altLang="en-US" b="1" dirty="0" err="1">
                <a:latin typeface="KoPub돋움체_Pro Bold" pitchFamily="18" charset="-127"/>
                <a:ea typeface="KoPub돋움체_Pro Bold" pitchFamily="18" charset="-127"/>
              </a:rPr>
              <a:t>파이토치</a:t>
            </a:r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 코드 맛보기</a:t>
            </a:r>
            <a:endParaRPr lang="ko-KR" altLang="en-US" b="1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다음은 </a:t>
            </a:r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np.concatenate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와 </a:t>
            </a:r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np.stack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을 적용한 결과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차원이 같기 때문에 오류 없이 결과를 출력하고 있으며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np.stack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의 경우에는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(2, 2, 2)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로 차원이 변경된 것을 확인할 수 있음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C03E93A-F865-4959-BA2E-A7C3E9466F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187" y="2852930"/>
            <a:ext cx="2476500" cy="240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243495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2.4 </a:t>
            </a:r>
            <a:r>
              <a:rPr lang="ko-KR" altLang="en-US" dirty="0" err="1">
                <a:latin typeface="KoPub돋움체_Pro Bold" pitchFamily="18" charset="-127"/>
                <a:ea typeface="KoPub돋움체_Pro Bold" pitchFamily="18" charset="-127"/>
              </a:rPr>
              <a:t>파이토치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 코드 맛보기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105497" cy="4964629"/>
          </a:xfrm>
        </p:spPr>
        <p:txBody>
          <a:bodyPr/>
          <a:lstStyle/>
          <a:p>
            <a:r>
              <a:rPr lang="ko-KR" altLang="en-US" b="1" dirty="0" err="1">
                <a:latin typeface="KoPub돋움체_Pro Bold" pitchFamily="18" charset="-127"/>
                <a:ea typeface="KoPub돋움체_Pro Bold" pitchFamily="18" charset="-127"/>
              </a:rPr>
              <a:t>파이토치</a:t>
            </a:r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 코드 맛보기</a:t>
            </a:r>
            <a:endParaRPr lang="ko-KR" altLang="en-US" b="1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이번에는 서로 다른 차원을 합쳐 보자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먼저 </a:t>
            </a:r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np.concatenate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를 적용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다음과 같이 출력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9433888-983C-4000-B524-EC12966FD0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187" y="2507288"/>
            <a:ext cx="4124325" cy="25717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9744571-E81D-465F-A4C5-B9A9912168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773" y="3237201"/>
            <a:ext cx="733425" cy="122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54217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2.4 </a:t>
            </a:r>
            <a:r>
              <a:rPr lang="ko-KR" altLang="en-US" dirty="0" err="1">
                <a:latin typeface="KoPub돋움체_Pro Bold" pitchFamily="18" charset="-127"/>
                <a:ea typeface="KoPub돋움체_Pro Bold" pitchFamily="18" charset="-127"/>
              </a:rPr>
              <a:t>파이토치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 코드 맛보기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105497" cy="4964629"/>
          </a:xfrm>
        </p:spPr>
        <p:txBody>
          <a:bodyPr/>
          <a:lstStyle/>
          <a:p>
            <a:r>
              <a:rPr lang="ko-KR" altLang="en-US" b="1" dirty="0" err="1">
                <a:latin typeface="KoPub돋움체_Pro Bold" pitchFamily="18" charset="-127"/>
                <a:ea typeface="KoPub돋움체_Pro Bold" pitchFamily="18" charset="-127"/>
              </a:rPr>
              <a:t>파이토치</a:t>
            </a:r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 코드 맛보기</a:t>
            </a:r>
            <a:endParaRPr lang="ko-KR" altLang="en-US" b="1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이번에는 </a:t>
            </a:r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np.stack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을 적용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411B581-0B47-418B-A9F6-25C0F2C071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580" y="2219253"/>
            <a:ext cx="2543175" cy="20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92156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2.4 </a:t>
            </a:r>
            <a:r>
              <a:rPr lang="ko-KR" altLang="en-US" dirty="0" err="1">
                <a:latin typeface="KoPub돋움체_Pro Bold" pitchFamily="18" charset="-127"/>
                <a:ea typeface="KoPub돋움체_Pro Bold" pitchFamily="18" charset="-127"/>
              </a:rPr>
              <a:t>파이토치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 코드 맛보기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105497" cy="4964629"/>
          </a:xfrm>
        </p:spPr>
        <p:txBody>
          <a:bodyPr/>
          <a:lstStyle/>
          <a:p>
            <a:r>
              <a:rPr lang="ko-KR" altLang="en-US" b="1" dirty="0" err="1">
                <a:latin typeface="KoPub돋움체_Pro Bold" pitchFamily="18" charset="-127"/>
                <a:ea typeface="KoPub돋움체_Pro Bold" pitchFamily="18" charset="-127"/>
              </a:rPr>
              <a:t>파이토치</a:t>
            </a:r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 코드 맛보기</a:t>
            </a:r>
            <a:endParaRPr lang="ko-KR" altLang="en-US" b="1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np.stack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은 합치려는 두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넘파이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배열의 차원이 다르기 때문에 오류가 발생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3694F77-F469-4D69-8D60-CE9F6CB805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580" y="2161646"/>
            <a:ext cx="6162675" cy="3971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734625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2.4 </a:t>
            </a:r>
            <a:r>
              <a:rPr lang="ko-KR" altLang="en-US" dirty="0" err="1">
                <a:latin typeface="KoPub돋움체_Pro Bold" pitchFamily="18" charset="-127"/>
                <a:ea typeface="KoPub돋움체_Pro Bold" pitchFamily="18" charset="-127"/>
              </a:rPr>
              <a:t>파이토치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 코드 맛보기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105497" cy="4964629"/>
          </a:xfrm>
        </p:spPr>
        <p:txBody>
          <a:bodyPr/>
          <a:lstStyle/>
          <a:p>
            <a:r>
              <a:rPr lang="ko-KR" altLang="en-US" b="1" dirty="0" err="1">
                <a:latin typeface="KoPub돋움체_Pro Bold" pitchFamily="18" charset="-127"/>
                <a:ea typeface="KoPub돋움체_Pro Bold" pitchFamily="18" charset="-127"/>
              </a:rPr>
              <a:t>파이토치</a:t>
            </a:r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 코드 맛보기</a:t>
            </a:r>
            <a:endParaRPr lang="ko-KR" altLang="en-US" b="1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다음은 배열로 변환된 열 개의 행을 출력한 결과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1B8ED01-B97C-4EFC-9704-ADC692510C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580" y="2239361"/>
            <a:ext cx="3200400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963204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2.4 </a:t>
            </a:r>
            <a:r>
              <a:rPr lang="ko-KR" altLang="en-US" dirty="0" err="1">
                <a:latin typeface="KoPub돋움체_Pro Bold" pitchFamily="18" charset="-127"/>
                <a:ea typeface="KoPub돋움체_Pro Bold" pitchFamily="18" charset="-127"/>
              </a:rPr>
              <a:t>파이토치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 코드 맛보기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105497" cy="4964629"/>
          </a:xfrm>
        </p:spPr>
        <p:txBody>
          <a:bodyPr/>
          <a:lstStyle/>
          <a:p>
            <a:r>
              <a:rPr lang="ko-KR" altLang="en-US" b="1" dirty="0" err="1">
                <a:latin typeface="KoPub돋움체_Pro Bold" pitchFamily="18" charset="-127"/>
                <a:ea typeface="KoPub돋움체_Pro Bold" pitchFamily="18" charset="-127"/>
              </a:rPr>
              <a:t>파이토치</a:t>
            </a:r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 코드 맛보기</a:t>
            </a:r>
            <a:endParaRPr lang="ko-KR" altLang="en-US" b="1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이제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torch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모듈을 이용하여 배열을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텐서로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변환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DAE8576-C30A-4B44-B205-5A7CBDB6BB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152" y="2161646"/>
            <a:ext cx="7124700" cy="100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919323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2.4 </a:t>
            </a:r>
            <a:r>
              <a:rPr lang="ko-KR" altLang="en-US" dirty="0" err="1">
                <a:latin typeface="KoPub돋움체_Pro Bold" pitchFamily="18" charset="-127"/>
                <a:ea typeface="KoPub돋움체_Pro Bold" pitchFamily="18" charset="-127"/>
              </a:rPr>
              <a:t>파이토치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 코드 맛보기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105497" cy="4964629"/>
          </a:xfrm>
        </p:spPr>
        <p:txBody>
          <a:bodyPr/>
          <a:lstStyle/>
          <a:p>
            <a:r>
              <a:rPr lang="ko-KR" altLang="en-US" b="1" dirty="0" err="1">
                <a:latin typeface="KoPub돋움체_Pro Bold" pitchFamily="18" charset="-127"/>
                <a:ea typeface="KoPub돋움체_Pro Bold" pitchFamily="18" charset="-127"/>
              </a:rPr>
              <a:t>파이토치</a:t>
            </a:r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 코드 맛보기</a:t>
            </a:r>
            <a:endParaRPr lang="ko-KR" altLang="en-US" b="1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텐서로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변환된 결과에 대한 열 개의 결과를 살펴보면 다음과 같음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16B7298-18EF-4CC4-8A1F-33A19A74E9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187" y="2219253"/>
            <a:ext cx="2305050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453172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2.4 </a:t>
            </a:r>
            <a:r>
              <a:rPr lang="ko-KR" altLang="en-US" dirty="0" err="1">
                <a:latin typeface="KoPub돋움체_Pro Bold" pitchFamily="18" charset="-127"/>
                <a:ea typeface="KoPub돋움체_Pro Bold" pitchFamily="18" charset="-127"/>
              </a:rPr>
              <a:t>파이토치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 코드 맛보기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105497" cy="4964629"/>
          </a:xfrm>
        </p:spPr>
        <p:txBody>
          <a:bodyPr/>
          <a:lstStyle/>
          <a:p>
            <a:r>
              <a:rPr lang="ko-KR" altLang="en-US" b="1" dirty="0" err="1">
                <a:latin typeface="KoPub돋움체_Pro Bold" pitchFamily="18" charset="-127"/>
                <a:ea typeface="KoPub돋움체_Pro Bold" pitchFamily="18" charset="-127"/>
              </a:rPr>
              <a:t>파이토치</a:t>
            </a:r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 코드 맛보기</a:t>
            </a:r>
            <a:endParaRPr lang="ko-KR" altLang="en-US" b="1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마지막으로 레이블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(outputs)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로 사용할 칼럼에 대해서도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텐서로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변환해 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이번에는 </a:t>
            </a:r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get_dummies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를 이용하여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넘파이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배열로 변환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DFFB06E-4FE8-45AB-8831-A3FE39F259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152" y="2507288"/>
            <a:ext cx="7105650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939062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2.4 </a:t>
            </a:r>
            <a:r>
              <a:rPr lang="ko-KR" altLang="en-US" dirty="0" err="1">
                <a:latin typeface="KoPub돋움체_Pro Bold" pitchFamily="18" charset="-127"/>
                <a:ea typeface="KoPub돋움체_Pro Bold" pitchFamily="18" charset="-127"/>
              </a:rPr>
              <a:t>파이토치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 코드 맛보기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105497" cy="4964629"/>
          </a:xfrm>
        </p:spPr>
        <p:txBody>
          <a:bodyPr/>
          <a:lstStyle/>
          <a:p>
            <a:r>
              <a:rPr lang="ko-KR" altLang="en-US" b="1" dirty="0" err="1">
                <a:latin typeface="KoPub돋움체_Pro Bold" pitchFamily="18" charset="-127"/>
                <a:ea typeface="KoPub돋움체_Pro Bold" pitchFamily="18" charset="-127"/>
              </a:rPr>
              <a:t>파이토치</a:t>
            </a:r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 코드 맛보기</a:t>
            </a:r>
            <a:endParaRPr lang="ko-KR" altLang="en-US" b="1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① </a:t>
            </a:r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get_dummies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는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가변수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(dummy variable)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로 만들어 주는 함수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가변수로 만들어 준다는 의미는 문자를 숫자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(0, 1)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로 바꾸어 준다는 의미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예를 위해 성별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(gender)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몸무게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(weight)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국적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(nation)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이라는 칼럼을 갖는 배열을 생성해 보자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826267C-45D7-4B77-B978-4422841038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580" y="3198572"/>
            <a:ext cx="3581400" cy="200977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BBB8012-3D81-4489-ADFA-0EA2A94464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187" y="5318908"/>
            <a:ext cx="1866900" cy="47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957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2.1 </a:t>
            </a:r>
            <a:r>
              <a:rPr lang="ko-KR" altLang="en-US" dirty="0" err="1">
                <a:latin typeface="KoPub돋움체_Pro Bold" pitchFamily="18" charset="-127"/>
                <a:ea typeface="KoPub돋움체_Pro Bold" pitchFamily="18" charset="-127"/>
              </a:rPr>
              <a:t>파이토치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 개요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b="1" dirty="0" err="1">
                <a:latin typeface="KoPub돋움체_Pro Bold" pitchFamily="18" charset="-127"/>
                <a:ea typeface="KoPub돋움체_Pro Bold" pitchFamily="18" charset="-127"/>
              </a:rPr>
              <a:t>파이토치</a:t>
            </a:r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 특징 및 장점</a:t>
            </a:r>
            <a:endParaRPr lang="ko-KR" altLang="en-US" b="1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파이토치는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효율적인 계산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낮은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CPU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활용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직관적인 인터페이스와 낮은 진입 장벽 등을 장점으로 꼽을 수 있음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marL="334963" lvl="1" indent="0">
              <a:buNone/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       단순함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효율적인 계산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)</a:t>
            </a:r>
          </a:p>
          <a:p>
            <a:pPr marL="334963" lvl="1" indent="0">
              <a:buNone/>
            </a:pP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        •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파이썬 환경과 쉽게 통합할 수 있음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marL="334963" lvl="1" indent="0">
              <a:buNone/>
            </a:pP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        •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디버깅이 직관적이고 간결함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4644050-EC5B-4BAB-9D3D-CF1F2DEF9A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201" y="2891944"/>
            <a:ext cx="76200" cy="7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280919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2.4 </a:t>
            </a:r>
            <a:r>
              <a:rPr lang="ko-KR" altLang="en-US" dirty="0" err="1">
                <a:latin typeface="KoPub돋움체_Pro Bold" pitchFamily="18" charset="-127"/>
                <a:ea typeface="KoPub돋움체_Pro Bold" pitchFamily="18" charset="-127"/>
              </a:rPr>
              <a:t>파이토치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 코드 맛보기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105497" cy="4964629"/>
          </a:xfrm>
        </p:spPr>
        <p:txBody>
          <a:bodyPr/>
          <a:lstStyle/>
          <a:p>
            <a:r>
              <a:rPr lang="ko-KR" altLang="en-US" b="1" dirty="0" err="1">
                <a:latin typeface="KoPub돋움체_Pro Bold" pitchFamily="18" charset="-127"/>
                <a:ea typeface="KoPub돋움체_Pro Bold" pitchFamily="18" charset="-127"/>
              </a:rPr>
              <a:t>파이토치</a:t>
            </a:r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 코드 맛보기</a:t>
            </a:r>
            <a:endParaRPr lang="ko-KR" altLang="en-US" b="1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생성된 배열의 형태는 다음과 같음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E9A8B2F-5963-402B-BAC8-1E246D417B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152" y="2219253"/>
            <a:ext cx="2362200" cy="131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881322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2.4 </a:t>
            </a:r>
            <a:r>
              <a:rPr lang="ko-KR" altLang="en-US" dirty="0" err="1">
                <a:latin typeface="KoPub돋움체_Pro Bold" pitchFamily="18" charset="-127"/>
                <a:ea typeface="KoPub돋움체_Pro Bold" pitchFamily="18" charset="-127"/>
              </a:rPr>
              <a:t>파이토치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 코드 맛보기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105497" cy="4964629"/>
          </a:xfrm>
        </p:spPr>
        <p:txBody>
          <a:bodyPr/>
          <a:lstStyle/>
          <a:p>
            <a:r>
              <a:rPr lang="ko-KR" altLang="en-US" b="1" dirty="0" err="1">
                <a:latin typeface="KoPub돋움체_Pro Bold" pitchFamily="18" charset="-127"/>
                <a:ea typeface="KoPub돋움체_Pro Bold" pitchFamily="18" charset="-127"/>
              </a:rPr>
              <a:t>파이토치</a:t>
            </a:r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 코드 맛보기</a:t>
            </a:r>
            <a:endParaRPr lang="ko-KR" altLang="en-US" b="1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성별과 국적을 숫자로 변환하기 위해 </a:t>
            </a:r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get_dummies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를 적용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5757EAE-0804-487E-8695-0B328DEEB8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187" y="2219253"/>
            <a:ext cx="1476375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473906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2.4 </a:t>
            </a:r>
            <a:r>
              <a:rPr lang="ko-KR" altLang="en-US" dirty="0" err="1">
                <a:latin typeface="KoPub돋움체_Pro Bold" pitchFamily="18" charset="-127"/>
                <a:ea typeface="KoPub돋움체_Pro Bold" pitchFamily="18" charset="-127"/>
              </a:rPr>
              <a:t>파이토치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 코드 맛보기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105497" cy="4964629"/>
          </a:xfrm>
        </p:spPr>
        <p:txBody>
          <a:bodyPr/>
          <a:lstStyle/>
          <a:p>
            <a:r>
              <a:rPr lang="ko-KR" altLang="en-US" b="1" dirty="0" err="1">
                <a:latin typeface="KoPub돋움체_Pro Bold" pitchFamily="18" charset="-127"/>
                <a:ea typeface="KoPub돋움체_Pro Bold" pitchFamily="18" charset="-127"/>
              </a:rPr>
              <a:t>파이토치</a:t>
            </a:r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 코드 맛보기</a:t>
            </a:r>
            <a:endParaRPr lang="ko-KR" altLang="en-US" b="1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et_dummies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를 적용한 결과는 다음과 같음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원래 숫자의 값을 가졌던 몸무게는 변화가 없고 성별과 국적만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0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과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1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로 변경된 것을 확인할 수 있음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4B9C9C2-2255-4723-AC2C-67B9AB14EA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268" y="2747962"/>
            <a:ext cx="6467475" cy="136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245990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2.4 </a:t>
            </a:r>
            <a:r>
              <a:rPr lang="ko-KR" altLang="en-US" dirty="0" err="1">
                <a:latin typeface="KoPub돋움체_Pro Bold" pitchFamily="18" charset="-127"/>
                <a:ea typeface="KoPub돋움체_Pro Bold" pitchFamily="18" charset="-127"/>
              </a:rPr>
              <a:t>파이토치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 코드 맛보기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105497" cy="4964629"/>
          </a:xfrm>
        </p:spPr>
        <p:txBody>
          <a:bodyPr/>
          <a:lstStyle/>
          <a:p>
            <a:r>
              <a:rPr lang="ko-KR" altLang="en-US" b="1" dirty="0" err="1">
                <a:latin typeface="KoPub돋움체_Pro Bold" pitchFamily="18" charset="-127"/>
                <a:ea typeface="KoPub돋움체_Pro Bold" pitchFamily="18" charset="-127"/>
              </a:rPr>
              <a:t>파이토치</a:t>
            </a:r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 코드 맛보기</a:t>
            </a:r>
            <a:endParaRPr lang="ko-KR" altLang="en-US" b="1" dirty="0">
              <a:latin typeface="KoPub돋움체_Pro Light" pitchFamily="18" charset="-127"/>
              <a:ea typeface="KoPub돋움체_Pro Light" pitchFamily="18" charset="-127"/>
            </a:endParaRPr>
          </a:p>
          <a:p>
            <a:pPr marL="334963" lvl="1" indent="0">
              <a:buNone/>
            </a:pPr>
            <a:r>
              <a:rPr lang="en-US" altLang="ko-KR" b="1" dirty="0">
                <a:latin typeface="KoPub돋움체_Pro Light" pitchFamily="18" charset="-127"/>
                <a:ea typeface="KoPub돋움체_Pro Light" pitchFamily="18" charset="-127"/>
              </a:rPr>
              <a:t>ravel(), reshape(), flatten()</a:t>
            </a:r>
          </a:p>
          <a:p>
            <a:pPr lvl="1"/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ravel(), reshape(), flatten()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은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텐서의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차원을 바꿀 때 사용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 메서드들은 다음과 같이 사용할 수 있음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코드를 실행하면 다음과 같이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2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차원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텐서가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1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차원으로 변경되어 출력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EDA50AB-0E48-4945-9F66-BB8340A873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580" y="2872052"/>
            <a:ext cx="1857375" cy="119062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CE1A736-7610-416C-A353-5FBC4816EA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128" y="4558049"/>
            <a:ext cx="742950" cy="71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696879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2.4 </a:t>
            </a:r>
            <a:r>
              <a:rPr lang="ko-KR" altLang="en-US" dirty="0" err="1">
                <a:latin typeface="KoPub돋움체_Pro Bold" pitchFamily="18" charset="-127"/>
                <a:ea typeface="KoPub돋움체_Pro Bold" pitchFamily="18" charset="-127"/>
              </a:rPr>
              <a:t>파이토치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 코드 맛보기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105497" cy="4964629"/>
          </a:xfrm>
        </p:spPr>
        <p:txBody>
          <a:bodyPr/>
          <a:lstStyle/>
          <a:p>
            <a:r>
              <a:rPr lang="ko-KR" altLang="en-US" b="1" dirty="0" err="1">
                <a:latin typeface="KoPub돋움체_Pro Bold" pitchFamily="18" charset="-127"/>
                <a:ea typeface="KoPub돋움체_Pro Bold" pitchFamily="18" charset="-127"/>
              </a:rPr>
              <a:t>파이토치</a:t>
            </a:r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 코드 맛보기</a:t>
            </a:r>
            <a:endParaRPr lang="ko-KR" altLang="en-US" b="1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코드를 실행하면 앞에서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텐서로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변환한 범주형 데이터와 레이블에 대한 형태가 출력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D6D1F66-3A64-4171-826E-292ECA008D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580" y="2219253"/>
            <a:ext cx="1714500" cy="51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097694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2.4 </a:t>
            </a:r>
            <a:r>
              <a:rPr lang="ko-KR" altLang="en-US" dirty="0" err="1">
                <a:latin typeface="KoPub돋움체_Pro Bold" pitchFamily="18" charset="-127"/>
                <a:ea typeface="KoPub돋움체_Pro Bold" pitchFamily="18" charset="-127"/>
              </a:rPr>
              <a:t>파이토치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 코드 맛보기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105497" cy="4964629"/>
          </a:xfrm>
        </p:spPr>
        <p:txBody>
          <a:bodyPr/>
          <a:lstStyle/>
          <a:p>
            <a:r>
              <a:rPr lang="ko-KR" altLang="en-US" b="1" dirty="0" err="1">
                <a:latin typeface="KoPub돋움체_Pro Bold" pitchFamily="18" charset="-127"/>
                <a:ea typeface="KoPub돋움체_Pro Bold" pitchFamily="18" charset="-127"/>
              </a:rPr>
              <a:t>파이토치</a:t>
            </a:r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 코드 맛보기</a:t>
            </a:r>
            <a:endParaRPr lang="ko-KR" altLang="en-US" b="1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워드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임베딩은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유사한 단어끼리 유사하게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인코딩되도록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표현하는 방법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높은 차원의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임베딩일수록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단어 간의 세부적인 관계를 잘 파악할 수 있음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단일 숫자로 변환된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넘파이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배열을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N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차원으로 변경하여 사용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배열을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N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차원으로 변환하기 위해 먼저 모든 범주형 칼럼에 대한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임베딩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크기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벡터 차원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를 정의</a:t>
            </a:r>
          </a:p>
          <a:p>
            <a:pPr lvl="1"/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임베딩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크기에 대한 정확한 규칙은 없지만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칼럼의 고유 값 수를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2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로 나누는 것을 많이 사용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예를 들어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price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칼럼은 네 개의 고유 값을 갖기 때문에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임베딩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크기는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4/2=2</a:t>
            </a:r>
          </a:p>
        </p:txBody>
      </p:sp>
    </p:spTree>
    <p:extLst>
      <p:ext uri="{BB962C8B-B14F-4D97-AF65-F5344CB8AC3E}">
        <p14:creationId xmlns:p14="http://schemas.microsoft.com/office/powerpoint/2010/main" val="4127899450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2.4 </a:t>
            </a:r>
            <a:r>
              <a:rPr lang="ko-KR" altLang="en-US" dirty="0" err="1">
                <a:latin typeface="KoPub돋움체_Pro Bold" pitchFamily="18" charset="-127"/>
                <a:ea typeface="KoPub돋움체_Pro Bold" pitchFamily="18" charset="-127"/>
              </a:rPr>
              <a:t>파이토치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 코드 맛보기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105497" cy="4964629"/>
          </a:xfrm>
        </p:spPr>
        <p:txBody>
          <a:bodyPr/>
          <a:lstStyle/>
          <a:p>
            <a:r>
              <a:rPr lang="ko-KR" altLang="en-US" b="1" dirty="0" err="1">
                <a:latin typeface="KoPub돋움체_Pro Bold" pitchFamily="18" charset="-127"/>
                <a:ea typeface="KoPub돋움체_Pro Bold" pitchFamily="18" charset="-127"/>
              </a:rPr>
              <a:t>파이토치</a:t>
            </a:r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 코드 맛보기</a:t>
            </a:r>
            <a:endParaRPr lang="ko-KR" altLang="en-US" b="1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다음 코드를 이용하여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모든 범주형 칼럼의 고유 값 수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차원의 크기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)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형태로 배열을 만듦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BE0AA93-FA24-4EA5-864D-EF83041E34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152" y="2161646"/>
            <a:ext cx="7077075" cy="173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423605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2.4 </a:t>
            </a:r>
            <a:r>
              <a:rPr lang="ko-KR" altLang="en-US" dirty="0" err="1">
                <a:latin typeface="KoPub돋움체_Pro Bold" pitchFamily="18" charset="-127"/>
                <a:ea typeface="KoPub돋움체_Pro Bold" pitchFamily="18" charset="-127"/>
              </a:rPr>
              <a:t>파이토치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 코드 맛보기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105497" cy="4964629"/>
          </a:xfrm>
        </p:spPr>
        <p:txBody>
          <a:bodyPr/>
          <a:lstStyle/>
          <a:p>
            <a:r>
              <a:rPr lang="ko-KR" altLang="en-US" b="1" dirty="0" err="1">
                <a:latin typeface="KoPub돋움체_Pro Bold" pitchFamily="18" charset="-127"/>
                <a:ea typeface="KoPub돋움체_Pro Bold" pitchFamily="18" charset="-127"/>
              </a:rPr>
              <a:t>파이토치</a:t>
            </a:r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 코드 맛보기</a:t>
            </a:r>
            <a:endParaRPr lang="ko-KR" altLang="en-US" b="1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다음은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모든 범주형 칼럼의 고유 값 수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차원의 크기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)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형태의 배열을 출력한 결과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6BE1127-BC07-49FB-A5D0-2643012B45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580" y="2219253"/>
            <a:ext cx="3867150" cy="25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147263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2.4 </a:t>
            </a:r>
            <a:r>
              <a:rPr lang="ko-KR" altLang="en-US" dirty="0" err="1">
                <a:latin typeface="KoPub돋움체_Pro Bold" pitchFamily="18" charset="-127"/>
                <a:ea typeface="KoPub돋움체_Pro Bold" pitchFamily="18" charset="-127"/>
              </a:rPr>
              <a:t>파이토치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 코드 맛보기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105497" cy="4964629"/>
          </a:xfrm>
        </p:spPr>
        <p:txBody>
          <a:bodyPr/>
          <a:lstStyle/>
          <a:p>
            <a:r>
              <a:rPr lang="ko-KR" altLang="en-US" b="1" dirty="0" err="1">
                <a:latin typeface="KoPub돋움체_Pro Bold" pitchFamily="18" charset="-127"/>
                <a:ea typeface="KoPub돋움체_Pro Bold" pitchFamily="18" charset="-127"/>
              </a:rPr>
              <a:t>파이토치</a:t>
            </a:r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 코드 맛보기</a:t>
            </a:r>
            <a:endParaRPr lang="ko-KR" altLang="en-US" b="1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데이터셋을 훈련과 테스트 용도로 분리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8109844-0D04-44CE-A135-5797AE6A4B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152" y="2161646"/>
            <a:ext cx="7077075" cy="226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304565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2.4 </a:t>
            </a:r>
            <a:r>
              <a:rPr lang="ko-KR" altLang="en-US" dirty="0" err="1">
                <a:latin typeface="KoPub돋움체_Pro Bold" pitchFamily="18" charset="-127"/>
                <a:ea typeface="KoPub돋움체_Pro Bold" pitchFamily="18" charset="-127"/>
              </a:rPr>
              <a:t>파이토치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 코드 맛보기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105497" cy="4964629"/>
          </a:xfrm>
        </p:spPr>
        <p:txBody>
          <a:bodyPr/>
          <a:lstStyle/>
          <a:p>
            <a:r>
              <a:rPr lang="ko-KR" altLang="en-US" b="1" dirty="0" err="1">
                <a:latin typeface="KoPub돋움체_Pro Bold" pitchFamily="18" charset="-127"/>
                <a:ea typeface="KoPub돋움체_Pro Bold" pitchFamily="18" charset="-127"/>
              </a:rPr>
              <a:t>파이토치</a:t>
            </a:r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 코드 맛보기</a:t>
            </a:r>
            <a:endParaRPr lang="ko-KR" altLang="en-US" b="1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데이터를 훈련과 테스트 용도로 올바르게 분할했는지 확인하기 위해 레코드 개수를 출력해 보자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3E4EE07-3DFB-4F3A-80FD-21FF259199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263" y="2427774"/>
            <a:ext cx="7067550" cy="151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9687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2.1 </a:t>
            </a:r>
            <a:r>
              <a:rPr lang="ko-KR" altLang="en-US" dirty="0" err="1">
                <a:latin typeface="KoPub돋움체_Pro Bold" pitchFamily="18" charset="-127"/>
                <a:ea typeface="KoPub돋움체_Pro Bold" pitchFamily="18" charset="-127"/>
              </a:rPr>
              <a:t>파이토치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 개요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b="1" dirty="0" err="1">
                <a:latin typeface="KoPub돋움체_Pro Bold" pitchFamily="18" charset="-127"/>
                <a:ea typeface="KoPub돋움체_Pro Bold" pitchFamily="18" charset="-127"/>
              </a:rPr>
              <a:t>파이토치</a:t>
            </a:r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 특징 및 장점</a:t>
            </a:r>
            <a:endParaRPr lang="ko-KR" altLang="en-US" b="1" dirty="0">
              <a:latin typeface="KoPub돋움체_Pro Light" pitchFamily="18" charset="-127"/>
              <a:ea typeface="KoPub돋움체_Pro Light" pitchFamily="18" charset="-127"/>
            </a:endParaRPr>
          </a:p>
          <a:p>
            <a:pPr marL="334963" lvl="1" indent="0">
              <a:buNone/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       성능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낮은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CPU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활용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)</a:t>
            </a:r>
          </a:p>
          <a:p>
            <a:pPr marL="334963" lvl="1" indent="0">
              <a:buNone/>
            </a:pP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        •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모델 훈련을 위한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CPU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사용률이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텐서플로와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비교하여 낮음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marL="334963" lvl="1" indent="0">
              <a:buNone/>
            </a:pP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        •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학습 및 추론 속도가 빠르고 다루기 쉬움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marL="334963" lvl="1" indent="0">
              <a:buNone/>
            </a:pP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marL="334963" lvl="1" indent="0">
              <a:buNone/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       직관적인 인터페이스 </a:t>
            </a:r>
          </a:p>
          <a:p>
            <a:pPr marL="334963" lvl="1" indent="0">
              <a:buNone/>
            </a:pP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        •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텐서플로처럼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잦은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API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변경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 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layers → slim → estimators → </a:t>
            </a:r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tf.keras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 없어  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marL="334963" lvl="1" indent="0">
              <a:buNone/>
            </a:pP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         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배우기 쉬움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4644050-EC5B-4BAB-9D3D-CF1F2DEF9A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201" y="1988825"/>
            <a:ext cx="76200" cy="762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0E108A7-6E6A-4D4E-9C28-39D63F40D5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0794" y="3295193"/>
            <a:ext cx="76200" cy="762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720DC25-BFA3-44B8-B850-2D56BA3B4F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0716" y="3565092"/>
            <a:ext cx="171450" cy="20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247604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2.4 </a:t>
            </a:r>
            <a:r>
              <a:rPr lang="ko-KR" altLang="en-US" dirty="0" err="1">
                <a:latin typeface="KoPub돋움체_Pro Bold" pitchFamily="18" charset="-127"/>
                <a:ea typeface="KoPub돋움체_Pro Bold" pitchFamily="18" charset="-127"/>
              </a:rPr>
              <a:t>파이토치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 코드 맛보기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105497" cy="4964629"/>
          </a:xfrm>
        </p:spPr>
        <p:txBody>
          <a:bodyPr/>
          <a:lstStyle/>
          <a:p>
            <a:r>
              <a:rPr lang="ko-KR" altLang="en-US" b="1" dirty="0" err="1">
                <a:latin typeface="KoPub돋움체_Pro Bold" pitchFamily="18" charset="-127"/>
                <a:ea typeface="KoPub돋움체_Pro Bold" pitchFamily="18" charset="-127"/>
              </a:rPr>
              <a:t>파이토치</a:t>
            </a:r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 코드 맛보기</a:t>
            </a:r>
            <a:endParaRPr lang="ko-KR" altLang="en-US" b="1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다음은 훈련 및 테스트 용도의 레코드 개수를 출력한 결과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D6BB20B-9F2A-4D75-BE69-F593F4443F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580" y="2219253"/>
            <a:ext cx="400050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892913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2.4 </a:t>
            </a:r>
            <a:r>
              <a:rPr lang="ko-KR" altLang="en-US" dirty="0" err="1">
                <a:latin typeface="KoPub돋움체_Pro Bold" pitchFamily="18" charset="-127"/>
                <a:ea typeface="KoPub돋움체_Pro Bold" pitchFamily="18" charset="-127"/>
              </a:rPr>
              <a:t>파이토치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 코드 맛보기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105497" cy="4964629"/>
          </a:xfrm>
        </p:spPr>
        <p:txBody>
          <a:bodyPr/>
          <a:lstStyle/>
          <a:p>
            <a:r>
              <a:rPr lang="ko-KR" altLang="en-US" b="1" dirty="0" err="1">
                <a:latin typeface="KoPub돋움체_Pro Bold" pitchFamily="18" charset="-127"/>
                <a:ea typeface="KoPub돋움체_Pro Bold" pitchFamily="18" charset="-127"/>
              </a:rPr>
              <a:t>파이토치</a:t>
            </a:r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 코드 맛보기</a:t>
            </a:r>
            <a:endParaRPr lang="ko-KR" altLang="en-US" b="1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데이터 준비가 끝났으므로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모델의 네트워크를 생성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601F08C-E90F-448C-A76E-B3F5A7DFC3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152" y="2161646"/>
            <a:ext cx="7077075" cy="306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96212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2.4 </a:t>
            </a:r>
            <a:r>
              <a:rPr lang="ko-KR" altLang="en-US" dirty="0" err="1">
                <a:latin typeface="KoPub돋움체_Pro Bold" pitchFamily="18" charset="-127"/>
                <a:ea typeface="KoPub돋움체_Pro Bold" pitchFamily="18" charset="-127"/>
              </a:rPr>
              <a:t>파이토치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 코드 맛보기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105497" cy="4964629"/>
          </a:xfrm>
        </p:spPr>
        <p:txBody>
          <a:bodyPr/>
          <a:lstStyle/>
          <a:p>
            <a:r>
              <a:rPr lang="ko-KR" altLang="en-US" b="1" dirty="0" err="1">
                <a:latin typeface="KoPub돋움체_Pro Bold" pitchFamily="18" charset="-127"/>
                <a:ea typeface="KoPub돋움체_Pro Bold" pitchFamily="18" charset="-127"/>
              </a:rPr>
              <a:t>파이토치</a:t>
            </a:r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 코드 맛보기</a:t>
            </a:r>
            <a:endParaRPr lang="ko-KR" altLang="en-US" b="1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B99292B-AF49-4E59-A90D-790E00C407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580" y="1916398"/>
            <a:ext cx="6400800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850280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2.4 </a:t>
            </a:r>
            <a:r>
              <a:rPr lang="ko-KR" altLang="en-US" dirty="0" err="1">
                <a:latin typeface="KoPub돋움체_Pro Bold" pitchFamily="18" charset="-127"/>
                <a:ea typeface="KoPub돋움체_Pro Bold" pitchFamily="18" charset="-127"/>
              </a:rPr>
              <a:t>파이토치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 코드 맛보기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105497" cy="4964629"/>
          </a:xfrm>
        </p:spPr>
        <p:txBody>
          <a:bodyPr/>
          <a:lstStyle/>
          <a:p>
            <a:r>
              <a:rPr lang="ko-KR" altLang="en-US" b="1" dirty="0" err="1">
                <a:latin typeface="KoPub돋움체_Pro Bold" pitchFamily="18" charset="-127"/>
                <a:ea typeface="KoPub돋움체_Pro Bold" pitchFamily="18" charset="-127"/>
              </a:rPr>
              <a:t>파이토치</a:t>
            </a:r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 코드 맛보기</a:t>
            </a:r>
            <a:endParaRPr lang="ko-KR" altLang="en-US" b="1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1054643-6BF4-4A0B-83C5-2A5D5411AD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477" y="1901801"/>
            <a:ext cx="7067550" cy="11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412702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2.4 </a:t>
            </a:r>
            <a:r>
              <a:rPr lang="ko-KR" altLang="en-US" dirty="0" err="1">
                <a:latin typeface="KoPub돋움체_Pro Bold" pitchFamily="18" charset="-127"/>
                <a:ea typeface="KoPub돋움체_Pro Bold" pitchFamily="18" charset="-127"/>
              </a:rPr>
              <a:t>파이토치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 코드 맛보기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105497" cy="4964629"/>
          </a:xfrm>
        </p:spPr>
        <p:txBody>
          <a:bodyPr/>
          <a:lstStyle/>
          <a:p>
            <a:r>
              <a:rPr lang="ko-KR" altLang="en-US" b="1" dirty="0" err="1">
                <a:latin typeface="KoPub돋움체_Pro Bold" pitchFamily="18" charset="-127"/>
                <a:ea typeface="KoPub돋움체_Pro Bold" pitchFamily="18" charset="-127"/>
              </a:rPr>
              <a:t>파이토치</a:t>
            </a:r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 코드 맛보기</a:t>
            </a:r>
            <a:endParaRPr lang="ko-KR" altLang="en-US" b="1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① 클래스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(class)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형태로 구현되는 모델은 </a:t>
            </a:r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nn.Module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을 상속받음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② _ _</a:t>
            </a:r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init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_ _()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은 모델에서 사용될 파라미터와 신경망을 초기화하기 위한 용도로 사용하며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객체가 생성될 때 자동으로 호출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_ _</a:t>
            </a:r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init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_ _()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에서 전달되는 매개변수는 다음과 같음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marL="334963" lvl="1" indent="0">
              <a:buNone/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   ⓐ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self: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첫 번째 파라미터는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self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를 지정해야 하며 자기 자신을 의미</a:t>
            </a:r>
          </a:p>
          <a:p>
            <a:pPr marL="334963" lvl="1" indent="0">
              <a:buNone/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       예를 들어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ex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라는 함수가 있을 때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self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의미는 다음 그림과 같음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822F401-5959-4EB7-B18F-990C62CC64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764" y="3256179"/>
            <a:ext cx="5000625" cy="52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001736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2.4 </a:t>
            </a:r>
            <a:r>
              <a:rPr lang="ko-KR" altLang="en-US" dirty="0" err="1">
                <a:latin typeface="KoPub돋움체_Pro Bold" pitchFamily="18" charset="-127"/>
                <a:ea typeface="KoPub돋움체_Pro Bold" pitchFamily="18" charset="-127"/>
              </a:rPr>
              <a:t>파이토치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 코드 맛보기</a:t>
            </a:r>
            <a:endParaRPr lang="ko-KR" altLang="en-US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FDB8E492-8C9C-478C-9C04-7FAEE1D94FD8}"/>
              </a:ext>
            </a:extLst>
          </p:cNvPr>
          <p:cNvSpPr txBox="1">
            <a:spLocks/>
          </p:cNvSpPr>
          <p:nvPr/>
        </p:nvSpPr>
        <p:spPr>
          <a:xfrm>
            <a:off x="597117" y="1530856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/>
              <a:t> 그림 </a:t>
            </a:r>
            <a:r>
              <a:rPr lang="en-US" altLang="ko-KR" sz="1600" b="1" dirty="0"/>
              <a:t>2-31 self </a:t>
            </a:r>
            <a:r>
              <a:rPr lang="ko-KR" altLang="en-US" sz="1600" b="1" dirty="0"/>
              <a:t>의미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297C130-EC45-43CE-BE50-E78AF53C16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331" y="1946460"/>
            <a:ext cx="4019550" cy="123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221280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2.4 </a:t>
            </a:r>
            <a:r>
              <a:rPr lang="ko-KR" altLang="en-US" dirty="0" err="1">
                <a:latin typeface="KoPub돋움체_Pro Bold" pitchFamily="18" charset="-127"/>
                <a:ea typeface="KoPub돋움체_Pro Bold" pitchFamily="18" charset="-127"/>
              </a:rPr>
              <a:t>파이토치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 코드 맛보기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105497" cy="4964629"/>
          </a:xfrm>
        </p:spPr>
        <p:txBody>
          <a:bodyPr/>
          <a:lstStyle/>
          <a:p>
            <a:r>
              <a:rPr lang="ko-KR" altLang="en-US" b="1" dirty="0" err="1">
                <a:latin typeface="KoPub돋움체_Pro Bold" pitchFamily="18" charset="-127"/>
                <a:ea typeface="KoPub돋움체_Pro Bold" pitchFamily="18" charset="-127"/>
              </a:rPr>
              <a:t>파이토치</a:t>
            </a:r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 코드 맛보기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marL="334963" lvl="1" indent="0">
              <a:buNone/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   ⓑ </a:t>
            </a:r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embedding_size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: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범주형 칼럼의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임베딩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크기</a:t>
            </a:r>
          </a:p>
          <a:p>
            <a:pPr marL="334963" lvl="1" indent="0">
              <a:buNone/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   ⓒ </a:t>
            </a:r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output_size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: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출력층의 크기 </a:t>
            </a:r>
          </a:p>
          <a:p>
            <a:pPr marL="334963" lvl="1" indent="0">
              <a:buNone/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   ⓓ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layers: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모든 계층에 대한 목록</a:t>
            </a:r>
          </a:p>
          <a:p>
            <a:pPr marL="334963" lvl="1" indent="0">
              <a:buNone/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   ⓔ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p: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드롭아웃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기본값은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0.5)</a:t>
            </a:r>
          </a:p>
          <a:p>
            <a:pPr marL="334963" lvl="1" indent="0">
              <a:buNone/>
            </a:pP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③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super()._ _</a:t>
            </a:r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init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_ _()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은 부모 클래스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(Model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클래스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에 접근할 때 사용하며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super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는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self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를 사용하지 않는 것에 주의해야 함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5879149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2.4 </a:t>
            </a:r>
            <a:r>
              <a:rPr lang="ko-KR" altLang="en-US" dirty="0" err="1">
                <a:latin typeface="KoPub돋움체_Pro Bold" pitchFamily="18" charset="-127"/>
                <a:ea typeface="KoPub돋움체_Pro Bold" pitchFamily="18" charset="-127"/>
              </a:rPr>
              <a:t>파이토치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 코드 맛보기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7817461" cy="4964629"/>
          </a:xfrm>
        </p:spPr>
        <p:txBody>
          <a:bodyPr/>
          <a:lstStyle/>
          <a:p>
            <a:r>
              <a:rPr lang="ko-KR" altLang="en-US" b="1" dirty="0" err="1">
                <a:latin typeface="KoPub돋움체_Pro Bold" pitchFamily="18" charset="-127"/>
                <a:ea typeface="KoPub돋움체_Pro Bold" pitchFamily="18" charset="-127"/>
              </a:rPr>
              <a:t>파이토치</a:t>
            </a:r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 코드 맛보기</a:t>
            </a:r>
            <a:endParaRPr lang="ko-KR" altLang="en-US" b="1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④ 모델의 네트워크 계층을 구축하기 위해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for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문을 이용하여 각 계층을 </a:t>
            </a:r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all_layers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목록에 추가</a:t>
            </a: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추가된 계층은 다음과 같음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marL="334963" lvl="1" indent="0">
              <a:buNone/>
            </a:pP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    • Linear: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선형 계층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(linear layer)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은 입력 데이터에 선형 변환을 진행한 결과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marL="334963" lvl="1" indent="0">
              <a:buNone/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     선형 변환을 위해서는 다음 수식을 사용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marL="334963" lvl="1" indent="0">
              <a:buNone/>
            </a:pP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marL="334963" lvl="1" indent="0">
              <a:buNone/>
            </a:pP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marL="334963" lvl="1" indent="0">
              <a:buNone/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   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marL="334963" lvl="1" indent="0">
              <a:buNone/>
            </a:pP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   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 선형 계층은 입력과 가중치를 곱한 후 바이어스를 더한 결과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marL="334963" lvl="1" indent="0">
              <a:buNone/>
            </a:pP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    • </a:t>
            </a:r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ReLU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: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활성화 함수로 사용</a:t>
            </a:r>
          </a:p>
          <a:p>
            <a:pPr marL="334963" lvl="1" indent="0">
              <a:buNone/>
            </a:pP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    • BatchNorm1d: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배치 정규화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(batch normalization)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용도로 사용</a:t>
            </a:r>
          </a:p>
          <a:p>
            <a:pPr marL="334963" lvl="1" indent="0">
              <a:buNone/>
            </a:pP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    • Dropout: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과적합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방지에 사용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F5C4085-03C4-4C7A-BFE0-680FA3CFA5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8401" y="3947463"/>
            <a:ext cx="4629150" cy="55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748936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2.4 </a:t>
            </a:r>
            <a:r>
              <a:rPr lang="ko-KR" altLang="en-US" dirty="0" err="1">
                <a:latin typeface="KoPub돋움체_Pro Bold" pitchFamily="18" charset="-127"/>
                <a:ea typeface="KoPub돋움체_Pro Bold" pitchFamily="18" charset="-127"/>
              </a:rPr>
              <a:t>파이토치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 코드 맛보기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7817461" cy="4964629"/>
          </a:xfrm>
        </p:spPr>
        <p:txBody>
          <a:bodyPr/>
          <a:lstStyle/>
          <a:p>
            <a:r>
              <a:rPr lang="ko-KR" altLang="en-US" b="1" dirty="0" err="1">
                <a:latin typeface="KoPub돋움체_Pro Bold" pitchFamily="18" charset="-127"/>
                <a:ea typeface="KoPub돋움체_Pro Bold" pitchFamily="18" charset="-127"/>
              </a:rPr>
              <a:t>파이토치</a:t>
            </a:r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 코드 맛보기</a:t>
            </a:r>
            <a:endParaRPr lang="ko-KR" altLang="en-US" b="1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⑤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forward()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함수는 학습 데이터를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입력받아서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연산을 진행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forward()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함수는 모델 객체를 데이터와 함께 호출하면 자동으로 실행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26388344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2.4 </a:t>
            </a:r>
            <a:r>
              <a:rPr lang="ko-KR" altLang="en-US" dirty="0" err="1">
                <a:latin typeface="KoPub돋움체_Pro Bold" pitchFamily="18" charset="-127"/>
                <a:ea typeface="KoPub돋움체_Pro Bold" pitchFamily="18" charset="-127"/>
              </a:rPr>
              <a:t>파이토치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 코드 맛보기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7817461" cy="4964629"/>
          </a:xfrm>
        </p:spPr>
        <p:txBody>
          <a:bodyPr/>
          <a:lstStyle/>
          <a:p>
            <a:r>
              <a:rPr lang="ko-KR" altLang="en-US" b="1" dirty="0" err="1">
                <a:latin typeface="KoPub돋움체_Pro Bold" pitchFamily="18" charset="-127"/>
                <a:ea typeface="KoPub돋움체_Pro Bold" pitchFamily="18" charset="-127"/>
              </a:rPr>
              <a:t>파이토치</a:t>
            </a:r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 코드 맛보기</a:t>
            </a:r>
            <a:endParaRPr lang="ko-KR" altLang="en-US" b="1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모델 훈련을 위해 앞에서 정의했던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Model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클래스의 객체를 생성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객체를 생성하면서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범주형 칼럼의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임베딩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크기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출력 크기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은닉층의 뉴런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드롭아웃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을 전달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여기에서는 은닉층을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[200,100,50]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으로 정의했지만 다른 크기로 지정하여 테스트해 보는 것도 학습하는 데 도움이 될 것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52A9014-30E8-4C30-85A3-982D780CBE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759" y="3371393"/>
            <a:ext cx="7067550" cy="100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4828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2.1 </a:t>
            </a:r>
            <a:r>
              <a:rPr lang="ko-KR" altLang="en-US" dirty="0" err="1">
                <a:latin typeface="KoPub돋움체_Pro Bold" pitchFamily="18" charset="-127"/>
                <a:ea typeface="KoPub돋움체_Pro Bold" pitchFamily="18" charset="-127"/>
              </a:rPr>
              <a:t>파이토치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 개요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b="1" dirty="0" err="1">
                <a:latin typeface="KoPub돋움체_Pro Bold" pitchFamily="18" charset="-127"/>
                <a:ea typeface="KoPub돋움체_Pro Bold" pitchFamily="18" charset="-127"/>
              </a:rPr>
              <a:t>파이토치의</a:t>
            </a:r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 아키텍처</a:t>
            </a:r>
            <a:endParaRPr lang="ko-KR" altLang="en-US" b="1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파이토치의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아키텍처는 간단함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크게 세 개의 계층으로 나누어 설명할 수 있음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가장 상위 계층은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파이토치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API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가 위치해 있으며 그 아래에는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파이토치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엔진이 있음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파이토치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엔진에서는 다차원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텐서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및 자동 미분을 처리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마지막으로 가장 아래에는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텐서에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대한 연산을 처리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CPU/GPU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를 이용하는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텐서의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실질적인 계산을 위한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C, CUDA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등 라이브러리가 위치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55207922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2.4 </a:t>
            </a:r>
            <a:r>
              <a:rPr lang="ko-KR" altLang="en-US" dirty="0" err="1">
                <a:latin typeface="KoPub돋움체_Pro Bold" pitchFamily="18" charset="-127"/>
                <a:ea typeface="KoPub돋움체_Pro Bold" pitchFamily="18" charset="-127"/>
              </a:rPr>
              <a:t>파이토치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 코드 맛보기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7817461" cy="4964629"/>
          </a:xfrm>
        </p:spPr>
        <p:txBody>
          <a:bodyPr/>
          <a:lstStyle/>
          <a:p>
            <a:r>
              <a:rPr lang="ko-KR" altLang="en-US" b="1" dirty="0" err="1">
                <a:latin typeface="KoPub돋움체_Pro Bold" pitchFamily="18" charset="-127"/>
                <a:ea typeface="KoPub돋움체_Pro Bold" pitchFamily="18" charset="-127"/>
              </a:rPr>
              <a:t>파이토치</a:t>
            </a:r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 코드 맛보기</a:t>
            </a:r>
            <a:endParaRPr lang="ko-KR" altLang="en-US" b="1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코드를 실행하면 모델에 대한 구조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네트워크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를 보여 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C5E634D-512D-436C-897E-7158EAEDDA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580" y="2275705"/>
            <a:ext cx="6276975" cy="3457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382835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2.4 </a:t>
            </a:r>
            <a:r>
              <a:rPr lang="ko-KR" altLang="en-US" dirty="0" err="1">
                <a:latin typeface="KoPub돋움체_Pro Bold" pitchFamily="18" charset="-127"/>
                <a:ea typeface="KoPub돋움체_Pro Bold" pitchFamily="18" charset="-127"/>
              </a:rPr>
              <a:t>파이토치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 코드 맛보기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7817461" cy="4964629"/>
          </a:xfrm>
        </p:spPr>
        <p:txBody>
          <a:bodyPr/>
          <a:lstStyle/>
          <a:p>
            <a:r>
              <a:rPr lang="ko-KR" altLang="en-US" b="1" dirty="0" err="1">
                <a:latin typeface="KoPub돋움체_Pro Bold" pitchFamily="18" charset="-127"/>
                <a:ea typeface="KoPub돋움체_Pro Bold" pitchFamily="18" charset="-127"/>
              </a:rPr>
              <a:t>파이토치</a:t>
            </a:r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 코드 맛보기</a:t>
            </a:r>
            <a:endParaRPr lang="ko-KR" altLang="en-US" b="1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949CCBF-DFA0-4969-97CD-3A8FC8BA65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580" y="1898602"/>
            <a:ext cx="4905375" cy="7239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09A9A5F-D503-498C-A248-2191FCBCA3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580" y="2693891"/>
            <a:ext cx="6334125" cy="2924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074810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2.4 </a:t>
            </a:r>
            <a:r>
              <a:rPr lang="ko-KR" altLang="en-US" dirty="0" err="1">
                <a:latin typeface="KoPub돋움체_Pro Bold" pitchFamily="18" charset="-127"/>
                <a:ea typeface="KoPub돋움체_Pro Bold" pitchFamily="18" charset="-127"/>
              </a:rPr>
              <a:t>파이토치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 코드 맛보기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7817461" cy="4964629"/>
          </a:xfrm>
        </p:spPr>
        <p:txBody>
          <a:bodyPr/>
          <a:lstStyle/>
          <a:p>
            <a:r>
              <a:rPr lang="ko-KR" altLang="en-US" b="1" dirty="0" err="1">
                <a:latin typeface="KoPub돋움체_Pro Bold" pitchFamily="18" charset="-127"/>
                <a:ea typeface="KoPub돋움체_Pro Bold" pitchFamily="18" charset="-127"/>
              </a:rPr>
              <a:t>파이토치</a:t>
            </a:r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 코드 맛보기</a:t>
            </a:r>
            <a:endParaRPr lang="ko-KR" altLang="en-US" b="1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모델을 훈련시키기 전에 손실 함수와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옵티마이저에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대해 정의해야 함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이번 예제는 데이터를 분류해야 하는 것으로 크로스 엔트로피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(cross entropy)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손실 함수를 사용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또한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옵티마이저로는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아담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(Adam)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을 사용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0716569-4E90-4F6D-BF52-BE3FDF6705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245" y="3083358"/>
            <a:ext cx="7115175" cy="100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609614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2.4 </a:t>
            </a:r>
            <a:r>
              <a:rPr lang="ko-KR" altLang="en-US" dirty="0" err="1">
                <a:latin typeface="KoPub돋움체_Pro Bold" pitchFamily="18" charset="-127"/>
                <a:ea typeface="KoPub돋움체_Pro Bold" pitchFamily="18" charset="-127"/>
              </a:rPr>
              <a:t>파이토치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 코드 맛보기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7817461" cy="4964629"/>
          </a:xfrm>
        </p:spPr>
        <p:txBody>
          <a:bodyPr/>
          <a:lstStyle/>
          <a:p>
            <a:r>
              <a:rPr lang="ko-KR" altLang="en-US" b="1" dirty="0" err="1">
                <a:latin typeface="KoPub돋움체_Pro Bold" pitchFamily="18" charset="-127"/>
                <a:ea typeface="KoPub돋움체_Pro Bold" pitchFamily="18" charset="-127"/>
              </a:rPr>
              <a:t>파이토치</a:t>
            </a:r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 코드 맛보기</a:t>
            </a:r>
            <a:endParaRPr lang="ko-KR" altLang="en-US" b="1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파이토치는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GPU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에 최적화된 딥러닝 프레임워크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GPU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가 없다면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CPU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를 사용할 수 있도록 지정해 주어야 함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다음은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GPU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가 있다면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GPU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를 사용하고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없다면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CPU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를 사용하도록 하는 코드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43C2631-8655-4996-999C-1412170142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688" y="2852930"/>
            <a:ext cx="7096125" cy="151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41321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2.4 </a:t>
            </a:r>
            <a:r>
              <a:rPr lang="ko-KR" altLang="en-US" dirty="0" err="1">
                <a:latin typeface="KoPub돋움체_Pro Bold" pitchFamily="18" charset="-127"/>
                <a:ea typeface="KoPub돋움체_Pro Bold" pitchFamily="18" charset="-127"/>
              </a:rPr>
              <a:t>파이토치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 코드 맛보기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7817461" cy="4964629"/>
          </a:xfrm>
        </p:spPr>
        <p:txBody>
          <a:bodyPr/>
          <a:lstStyle/>
          <a:p>
            <a:r>
              <a:rPr lang="ko-KR" altLang="en-US" b="1" dirty="0" err="1">
                <a:latin typeface="KoPub돋움체_Pro Bold" pitchFamily="18" charset="-127"/>
                <a:ea typeface="KoPub돋움체_Pro Bold" pitchFamily="18" charset="-127"/>
              </a:rPr>
              <a:t>파이토치</a:t>
            </a:r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 코드 맛보기</a:t>
            </a:r>
            <a:endParaRPr lang="ko-KR" altLang="en-US" b="1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모델 훈련에 필요한 모든 준비가 완료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이제 준비된 데이터를 이용하여 모델을 학습시킴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95D74E4-544D-4C9C-8B9B-08A30334E8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213" y="2507288"/>
            <a:ext cx="7086600" cy="109537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58B7BB3-C702-4613-81B3-8A8EEF24C1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152" y="3635603"/>
            <a:ext cx="7096125" cy="2028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378270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2.4 </a:t>
            </a:r>
            <a:r>
              <a:rPr lang="ko-KR" altLang="en-US" dirty="0" err="1">
                <a:latin typeface="KoPub돋움체_Pro Bold" pitchFamily="18" charset="-127"/>
                <a:ea typeface="KoPub돋움체_Pro Bold" pitchFamily="18" charset="-127"/>
              </a:rPr>
              <a:t>파이토치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 코드 맛보기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7817461" cy="4964629"/>
          </a:xfrm>
        </p:spPr>
        <p:txBody>
          <a:bodyPr/>
          <a:lstStyle/>
          <a:p>
            <a:r>
              <a:rPr lang="ko-KR" altLang="en-US" b="1" dirty="0" err="1">
                <a:latin typeface="KoPub돋움체_Pro Bold" pitchFamily="18" charset="-127"/>
                <a:ea typeface="KoPub돋움체_Pro Bold" pitchFamily="18" charset="-127"/>
              </a:rPr>
              <a:t>파이토치</a:t>
            </a:r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 코드 맛보기</a:t>
            </a:r>
            <a:endParaRPr lang="ko-KR" altLang="en-US" b="1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35B2DBE-285E-4665-BD37-77FD23AA41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573" y="1875054"/>
            <a:ext cx="7096125" cy="138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085188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2.4 </a:t>
            </a:r>
            <a:r>
              <a:rPr lang="ko-KR" altLang="en-US" dirty="0" err="1">
                <a:latin typeface="KoPub돋움체_Pro Bold" pitchFamily="18" charset="-127"/>
                <a:ea typeface="KoPub돋움체_Pro Bold" pitchFamily="18" charset="-127"/>
              </a:rPr>
              <a:t>파이토치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 코드 맛보기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7817461" cy="4964629"/>
          </a:xfrm>
        </p:spPr>
        <p:txBody>
          <a:bodyPr/>
          <a:lstStyle/>
          <a:p>
            <a:r>
              <a:rPr lang="ko-KR" altLang="en-US" b="1" dirty="0" err="1">
                <a:latin typeface="KoPub돋움체_Pro Bold" pitchFamily="18" charset="-127"/>
                <a:ea typeface="KoPub돋움체_Pro Bold" pitchFamily="18" charset="-127"/>
              </a:rPr>
              <a:t>파이토치</a:t>
            </a:r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 코드 맛보기</a:t>
            </a:r>
            <a:endParaRPr lang="ko-KR" altLang="en-US" b="1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코드를 실행하면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25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에포크마다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출력된 오차 정보를 보여 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122CFBC-4D7B-47A8-B411-7323A67C80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580" y="2276860"/>
            <a:ext cx="2209800" cy="390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236445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2.4 </a:t>
            </a:r>
            <a:r>
              <a:rPr lang="ko-KR" altLang="en-US" dirty="0" err="1">
                <a:latin typeface="KoPub돋움체_Pro Bold" pitchFamily="18" charset="-127"/>
                <a:ea typeface="KoPub돋움체_Pro Bold" pitchFamily="18" charset="-127"/>
              </a:rPr>
              <a:t>파이토치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 코드 맛보기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7817461" cy="4964629"/>
          </a:xfrm>
        </p:spPr>
        <p:txBody>
          <a:bodyPr/>
          <a:lstStyle/>
          <a:p>
            <a:r>
              <a:rPr lang="ko-KR" altLang="en-US" b="1" dirty="0" err="1">
                <a:latin typeface="KoPub돋움체_Pro Bold" pitchFamily="18" charset="-127"/>
                <a:ea typeface="KoPub돋움체_Pro Bold" pitchFamily="18" charset="-127"/>
              </a:rPr>
              <a:t>파이토치</a:t>
            </a:r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 코드 맛보기</a:t>
            </a:r>
            <a:endParaRPr lang="ko-KR" altLang="en-US" b="1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529CBAD-4466-414D-B842-88D39ACD2F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973" y="1931218"/>
            <a:ext cx="2343150" cy="118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017151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2.4 </a:t>
            </a:r>
            <a:r>
              <a:rPr lang="ko-KR" altLang="en-US" dirty="0" err="1">
                <a:latin typeface="KoPub돋움체_Pro Bold" pitchFamily="18" charset="-127"/>
                <a:ea typeface="KoPub돋움체_Pro Bold" pitchFamily="18" charset="-127"/>
              </a:rPr>
              <a:t>파이토치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 코드 맛보기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7817461" cy="4964629"/>
          </a:xfrm>
        </p:spPr>
        <p:txBody>
          <a:bodyPr/>
          <a:lstStyle/>
          <a:p>
            <a:r>
              <a:rPr lang="ko-KR" altLang="en-US" b="1" dirty="0" err="1">
                <a:latin typeface="KoPub돋움체_Pro Bold" pitchFamily="18" charset="-127"/>
                <a:ea typeface="KoPub돋움체_Pro Bold" pitchFamily="18" charset="-127"/>
              </a:rPr>
              <a:t>파이토치</a:t>
            </a:r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 코드 맛보기</a:t>
            </a:r>
            <a:endParaRPr lang="ko-KR" altLang="en-US" b="1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학습이 끝났으므로 테스트 데이터셋으로 예측을 진행해 보자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앞에서 준비했던 </a:t>
            </a:r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categorical_test_data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데이터셋을 모델에 적용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68C2629-3934-46C7-94ED-80AA5427AD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152" y="2557462"/>
            <a:ext cx="7096125" cy="174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131287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2.4 </a:t>
            </a:r>
            <a:r>
              <a:rPr lang="ko-KR" altLang="en-US" dirty="0" err="1">
                <a:latin typeface="KoPub돋움체_Pro Bold" pitchFamily="18" charset="-127"/>
                <a:ea typeface="KoPub돋움체_Pro Bold" pitchFamily="18" charset="-127"/>
              </a:rPr>
              <a:t>파이토치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 코드 맛보기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7817461" cy="4964629"/>
          </a:xfrm>
        </p:spPr>
        <p:txBody>
          <a:bodyPr/>
          <a:lstStyle/>
          <a:p>
            <a:r>
              <a:rPr lang="ko-KR" altLang="en-US" b="1" dirty="0" err="1">
                <a:latin typeface="KoPub돋움체_Pro Bold" pitchFamily="18" charset="-127"/>
                <a:ea typeface="KoPub돋움체_Pro Bold" pitchFamily="18" charset="-127"/>
              </a:rPr>
              <a:t>파이토치</a:t>
            </a:r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 코드 맛보기</a:t>
            </a:r>
            <a:endParaRPr lang="ko-KR" altLang="en-US" b="1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코드를 실행하면 테스트 용도의 데이터셋에 대한 손실 값을 보여 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 값은 훈련 데이터셋에서 도출된 손실 값과 비슷하므로 과적합은 발생하지 않았다고 판단할 수 있음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F8D239A-D961-4DFA-94E3-C4E70FB5AC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073" y="2852930"/>
            <a:ext cx="1362075" cy="24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6765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2.1 </a:t>
            </a:r>
            <a:r>
              <a:rPr lang="ko-KR" altLang="en-US" dirty="0" err="1">
                <a:latin typeface="KoPub돋움체_Pro Bold" pitchFamily="18" charset="-127"/>
                <a:ea typeface="KoPub돋움체_Pro Bold" pitchFamily="18" charset="-127"/>
              </a:rPr>
              <a:t>파이토치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 개요</a:t>
            </a:r>
            <a:endParaRPr lang="ko-KR" altLang="en-US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ECB0F51B-7685-4E0A-8EA6-1C4F36DC7B7F}"/>
              </a:ext>
            </a:extLst>
          </p:cNvPr>
          <p:cNvSpPr txBox="1">
            <a:spLocks/>
          </p:cNvSpPr>
          <p:nvPr/>
        </p:nvSpPr>
        <p:spPr>
          <a:xfrm>
            <a:off x="597117" y="1530856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/>
              <a:t> 그림 </a:t>
            </a:r>
            <a:r>
              <a:rPr lang="en-US" altLang="ko-KR" sz="1600" b="1" dirty="0"/>
              <a:t>2-4 </a:t>
            </a:r>
            <a:r>
              <a:rPr lang="ko-KR" altLang="en-US" sz="1600" b="1" dirty="0" err="1"/>
              <a:t>파이토치의</a:t>
            </a:r>
            <a:r>
              <a:rPr lang="ko-KR" altLang="en-US" sz="1600" b="1" dirty="0"/>
              <a:t> 아키텍처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FB52CCC-5E13-4FA1-BB57-20078F5E9D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331" y="1931218"/>
            <a:ext cx="6451949" cy="4482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578477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2.4 </a:t>
            </a:r>
            <a:r>
              <a:rPr lang="ko-KR" altLang="en-US" dirty="0" err="1">
                <a:latin typeface="KoPub돋움체_Pro Bold" pitchFamily="18" charset="-127"/>
                <a:ea typeface="KoPub돋움체_Pro Bold" pitchFamily="18" charset="-127"/>
              </a:rPr>
              <a:t>파이토치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 코드 맛보기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047889" cy="4964629"/>
          </a:xfrm>
        </p:spPr>
        <p:txBody>
          <a:bodyPr/>
          <a:lstStyle/>
          <a:p>
            <a:r>
              <a:rPr lang="ko-KR" altLang="en-US" b="1" dirty="0" err="1">
                <a:latin typeface="KoPub돋움체_Pro Bold" pitchFamily="18" charset="-127"/>
                <a:ea typeface="KoPub돋움체_Pro Bold" pitchFamily="18" charset="-127"/>
              </a:rPr>
              <a:t>파이토치</a:t>
            </a:r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 코드 맛보기</a:t>
            </a:r>
            <a:endParaRPr lang="ko-KR" altLang="en-US" b="1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이제 테스트 데이터셋을 이용했을 때 모델이 얼마나 잘 예측하는지 살펴보자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앞에서 모델 네트워크의 </a:t>
            </a:r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output_size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에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4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를 지정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즉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출력층에 네 개의 뉴런이 포함되도록 지정했으므로 각 예측에는 네 개의 값이 포함될 것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0FB32FD-6C04-4D78-98E1-8A7C50E8CD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245" y="2852930"/>
            <a:ext cx="7115175" cy="78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875388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2.4 </a:t>
            </a:r>
            <a:r>
              <a:rPr lang="ko-KR" altLang="en-US" dirty="0" err="1">
                <a:latin typeface="KoPub돋움체_Pro Bold" pitchFamily="18" charset="-127"/>
                <a:ea typeface="KoPub돋움체_Pro Bold" pitchFamily="18" charset="-127"/>
              </a:rPr>
              <a:t>파이토치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 코드 맛보기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047889" cy="4964629"/>
          </a:xfrm>
        </p:spPr>
        <p:txBody>
          <a:bodyPr/>
          <a:lstStyle/>
          <a:p>
            <a:r>
              <a:rPr lang="ko-KR" altLang="en-US" b="1" dirty="0" err="1">
                <a:latin typeface="KoPub돋움체_Pro Bold" pitchFamily="18" charset="-127"/>
                <a:ea typeface="KoPub돋움체_Pro Bold" pitchFamily="18" charset="-127"/>
              </a:rPr>
              <a:t>파이토치</a:t>
            </a:r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 코드 맛보기</a:t>
            </a:r>
            <a:endParaRPr lang="ko-KR" altLang="en-US" b="1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모델이 얼마나 잘 예측하는지 확인하기 위해 처음 다섯 개의 값을 출력하면 다음과 같음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값이 출력되었지만 어떤 의미인지 이해하기 어려워 보임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실제 출력이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0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이면 인덱스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0(  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2.7215)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의 값이 인덱스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1(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 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1.6601)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의 값보다 높아야 함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3A7CC15-DBF2-406C-9C26-7C25DAF12C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810" y="2236710"/>
            <a:ext cx="3705225" cy="124777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E45A8D1-91E7-4CF5-AA36-D568EC161B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6445" y="4235498"/>
            <a:ext cx="171450" cy="20955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5DDC607-E109-4A4B-81BF-F30592CE97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6961" y="4235498"/>
            <a:ext cx="171450" cy="20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779777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2.4 </a:t>
            </a:r>
            <a:r>
              <a:rPr lang="ko-KR" altLang="en-US" dirty="0" err="1">
                <a:latin typeface="KoPub돋움체_Pro Bold" pitchFamily="18" charset="-127"/>
                <a:ea typeface="KoPub돋움체_Pro Bold" pitchFamily="18" charset="-127"/>
              </a:rPr>
              <a:t>파이토치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 코드 맛보기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047889" cy="4964629"/>
          </a:xfrm>
        </p:spPr>
        <p:txBody>
          <a:bodyPr/>
          <a:lstStyle/>
          <a:p>
            <a:r>
              <a:rPr lang="ko-KR" altLang="en-US" b="1" dirty="0" err="1">
                <a:latin typeface="KoPub돋움체_Pro Bold" pitchFamily="18" charset="-127"/>
                <a:ea typeface="KoPub돋움체_Pro Bold" pitchFamily="18" charset="-127"/>
              </a:rPr>
              <a:t>파이토치</a:t>
            </a:r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 코드 맛보기</a:t>
            </a:r>
            <a:endParaRPr lang="ko-KR" altLang="en-US" b="1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다음과 같은 코드를 이용하여 목록에서 가장 큰 값을 갖는 인덱스를 알아보자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다시 말하지만 실제 값이 아닌 인덱스를 찾는 것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24CA597-F7C2-4109-BEB6-A9D9E639E1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152" y="2507288"/>
            <a:ext cx="7105650" cy="96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884143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2.4 </a:t>
            </a:r>
            <a:r>
              <a:rPr lang="ko-KR" altLang="en-US" dirty="0" err="1">
                <a:latin typeface="KoPub돋움체_Pro Bold" pitchFamily="18" charset="-127"/>
                <a:ea typeface="KoPub돋움체_Pro Bold" pitchFamily="18" charset="-127"/>
              </a:rPr>
              <a:t>파이토치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 코드 맛보기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047889" cy="4964629"/>
          </a:xfrm>
        </p:spPr>
        <p:txBody>
          <a:bodyPr/>
          <a:lstStyle/>
          <a:p>
            <a:r>
              <a:rPr lang="ko-KR" altLang="en-US" b="1" dirty="0" err="1">
                <a:latin typeface="KoPub돋움체_Pro Bold" pitchFamily="18" charset="-127"/>
                <a:ea typeface="KoPub돋움체_Pro Bold" pitchFamily="18" charset="-127"/>
              </a:rPr>
              <a:t>파이토치</a:t>
            </a:r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 코드 맛보기</a:t>
            </a:r>
            <a:endParaRPr lang="ko-KR" altLang="en-US" b="1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y_val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에서 처음 다섯 개의 값이 출력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marL="334963" lvl="1" indent="0">
              <a:buNone/>
            </a:pP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출력 결과 모두 인덱스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0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 출력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즉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인덱스가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0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인 값이 인덱스가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1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인 값보다 크므로 처리된 출력이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0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임을 확인할 수 있음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810525A-E1D1-4491-B0E0-095525C438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186" y="2219253"/>
            <a:ext cx="1876425" cy="23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688430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2.4 </a:t>
            </a:r>
            <a:r>
              <a:rPr lang="ko-KR" altLang="en-US" dirty="0" err="1">
                <a:latin typeface="KoPub돋움체_Pro Bold" pitchFamily="18" charset="-127"/>
                <a:ea typeface="KoPub돋움체_Pro Bold" pitchFamily="18" charset="-127"/>
              </a:rPr>
              <a:t>파이토치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 코드 맛보기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047889" cy="4964629"/>
          </a:xfrm>
        </p:spPr>
        <p:txBody>
          <a:bodyPr/>
          <a:lstStyle/>
          <a:p>
            <a:r>
              <a:rPr lang="ko-KR" altLang="en-US" b="1" dirty="0" err="1">
                <a:latin typeface="KoPub돋움체_Pro Bold" pitchFamily="18" charset="-127"/>
                <a:ea typeface="KoPub돋움체_Pro Bold" pitchFamily="18" charset="-127"/>
              </a:rPr>
              <a:t>파이토치</a:t>
            </a:r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 코드 맛보기</a:t>
            </a:r>
            <a:endParaRPr lang="ko-KR" altLang="en-US" b="1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마지막으로 </a:t>
            </a:r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sklearn.metrics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모듈의 </a:t>
            </a:r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classification_report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confusion_matrix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accuracy_score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클래스를 사용하여 정확도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정밀도와 재현율을 알아보자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AD5BC56-12FD-476A-98BF-3434D7E737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263" y="2465874"/>
            <a:ext cx="7067550" cy="147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158938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2.4 </a:t>
            </a:r>
            <a:r>
              <a:rPr lang="ko-KR" altLang="en-US" dirty="0" err="1">
                <a:latin typeface="KoPub돋움체_Pro Bold" pitchFamily="18" charset="-127"/>
                <a:ea typeface="KoPub돋움체_Pro Bold" pitchFamily="18" charset="-127"/>
              </a:rPr>
              <a:t>파이토치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 코드 맛보기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047889" cy="4964629"/>
          </a:xfrm>
        </p:spPr>
        <p:txBody>
          <a:bodyPr/>
          <a:lstStyle/>
          <a:p>
            <a:r>
              <a:rPr lang="ko-KR" altLang="en-US" b="1" dirty="0" err="1">
                <a:latin typeface="KoPub돋움체_Pro Bold" pitchFamily="18" charset="-127"/>
                <a:ea typeface="KoPub돋움체_Pro Bold" pitchFamily="18" charset="-127"/>
              </a:rPr>
              <a:t>파이토치</a:t>
            </a:r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 코드 맛보기</a:t>
            </a:r>
            <a:endParaRPr lang="ko-KR" altLang="en-US" b="1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코드를 실행하면 모델 평가를 실행한 결과가 출력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7D3846E-E873-41B2-8C4B-800022D382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580" y="2252999"/>
            <a:ext cx="4343400" cy="3019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823355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2.4 </a:t>
            </a:r>
            <a:r>
              <a:rPr lang="ko-KR" altLang="en-US" dirty="0" err="1">
                <a:latin typeface="KoPub돋움체_Pro Bold" pitchFamily="18" charset="-127"/>
                <a:ea typeface="KoPub돋움체_Pro Bold" pitchFamily="18" charset="-127"/>
              </a:rPr>
              <a:t>파이토치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 코드 맛보기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047889" cy="4964629"/>
          </a:xfrm>
        </p:spPr>
        <p:txBody>
          <a:bodyPr/>
          <a:lstStyle/>
          <a:p>
            <a:r>
              <a:rPr lang="ko-KR" altLang="en-US" b="1" dirty="0" err="1">
                <a:latin typeface="KoPub돋움체_Pro Bold" pitchFamily="18" charset="-127"/>
                <a:ea typeface="KoPub돋움체_Pro Bold" pitchFamily="18" charset="-127"/>
              </a:rPr>
              <a:t>파이토치</a:t>
            </a:r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 코드 맛보기</a:t>
            </a:r>
            <a:endParaRPr lang="ko-KR" altLang="en-US" b="1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신경망에서 필요한 모든 파라미터를 무작위로 선택했다는 것을 감안할 때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75%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의 정확도는 나쁘지 않음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파라미터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 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 훈련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/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테스트 데이터셋 분할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은닉층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개수 및 크기 등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를 변경하면서 더 나은 성능을 찾아보는 것도 학습에 도움이 될 것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마지막으로 딥러닝 분류 모델의 성능 평가 지표를 알아보자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성능 평가 지표로 정확도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(accuracy)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재현율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(recall)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정밀도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(precision)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F1-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스코어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(F1-score)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가 있음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7185C1C-029D-4351-86DB-971EA0A6C3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685" y="2507288"/>
            <a:ext cx="171450" cy="20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815746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2.4 </a:t>
            </a:r>
            <a:r>
              <a:rPr lang="ko-KR" altLang="en-US" dirty="0" err="1">
                <a:latin typeface="KoPub돋움체_Pro Bold" pitchFamily="18" charset="-127"/>
                <a:ea typeface="KoPub돋움체_Pro Bold" pitchFamily="18" charset="-127"/>
              </a:rPr>
              <a:t>파이토치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 코드 맛보기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220710" cy="4964629"/>
          </a:xfrm>
        </p:spPr>
        <p:txBody>
          <a:bodyPr/>
          <a:lstStyle/>
          <a:p>
            <a:r>
              <a:rPr lang="ko-KR" altLang="en-US" b="1" dirty="0" err="1">
                <a:latin typeface="KoPub돋움체_Pro Bold" pitchFamily="18" charset="-127"/>
                <a:ea typeface="KoPub돋움체_Pro Bold" pitchFamily="18" charset="-127"/>
              </a:rPr>
              <a:t>파이토치</a:t>
            </a:r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 코드 맛보기</a:t>
            </a:r>
            <a:endParaRPr lang="ko-KR" altLang="en-US" b="1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정확도를 확인하기 전에 필요한 용어들부터 살펴보자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marL="334963" lvl="1" indent="0">
              <a:buNone/>
            </a:pP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        </a:t>
            </a:r>
            <a:r>
              <a:rPr lang="en-US" altLang="ko-KR" b="1" dirty="0">
                <a:latin typeface="KoPub돋움체_Pro Light" pitchFamily="18" charset="-127"/>
                <a:ea typeface="KoPub돋움체_Pro Light" pitchFamily="18" charset="-127"/>
              </a:rPr>
              <a:t>True Positive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: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모델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분류기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 ‘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1’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이라고 예측했는데 실제 값도 ‘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1’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인 경우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marL="334963" lvl="1" indent="0">
              <a:buNone/>
            </a:pP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        </a:t>
            </a:r>
            <a:r>
              <a:rPr lang="en-US" altLang="ko-KR" b="1" dirty="0">
                <a:latin typeface="KoPub돋움체_Pro Light" pitchFamily="18" charset="-127"/>
                <a:ea typeface="KoPub돋움체_Pro Light" pitchFamily="18" charset="-127"/>
              </a:rPr>
              <a:t>True Negative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: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모델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분류기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 ‘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0’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이라고 예측했는데 실제 값도 ‘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0’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인 경우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marL="334963" lvl="1" indent="0">
              <a:buNone/>
            </a:pP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        </a:t>
            </a:r>
            <a:r>
              <a:rPr lang="en-US" altLang="ko-KR" b="1" dirty="0">
                <a:latin typeface="KoPub돋움체_Pro Light" pitchFamily="18" charset="-127"/>
                <a:ea typeface="KoPub돋움체_Pro Light" pitchFamily="18" charset="-127"/>
              </a:rPr>
              <a:t>False Positive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: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모델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분류기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 ‘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1’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이라고 예측했는데 실제 값은 ‘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0’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인 경우로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Type I </a:t>
            </a:r>
          </a:p>
          <a:p>
            <a:pPr marL="334963" lvl="1" indent="0">
              <a:buNone/>
            </a:pP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       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오류라고도 함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marL="334963" lvl="1" indent="0">
              <a:buNone/>
            </a:pPr>
            <a:r>
              <a:rPr lang="en-US" altLang="ko-KR" b="1" dirty="0">
                <a:latin typeface="KoPub돋움체_Pro Light" pitchFamily="18" charset="-127"/>
                <a:ea typeface="KoPub돋움체_Pro Light" pitchFamily="18" charset="-127"/>
              </a:rPr>
              <a:t>        False Negative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: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모델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분류기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 ‘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0’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이라고 예측했는데 실제 값은 ‘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1’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인 경우로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Type II </a:t>
            </a:r>
          </a:p>
          <a:p>
            <a:pPr marL="334963" lvl="1" indent="0">
              <a:buNone/>
            </a:pP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       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오류라고도 함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964E6B7-4928-4EB5-96B8-F283CF35FC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201" y="2661516"/>
            <a:ext cx="76200" cy="762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EADA9B6-A657-45C3-AB96-5A4DA2EFD8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0794" y="2968144"/>
            <a:ext cx="76200" cy="762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636A41A-3A86-4458-B3BA-14F5A55ECD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0794" y="3295193"/>
            <a:ext cx="76200" cy="762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73DA11E-AA05-41C6-A613-0625C19703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0794" y="3947463"/>
            <a:ext cx="76200" cy="7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45383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2.4 </a:t>
            </a:r>
            <a:r>
              <a:rPr lang="ko-KR" altLang="en-US" dirty="0" err="1">
                <a:latin typeface="KoPub돋움체_Pro Bold" pitchFamily="18" charset="-127"/>
                <a:ea typeface="KoPub돋움체_Pro Bold" pitchFamily="18" charset="-127"/>
              </a:rPr>
              <a:t>파이토치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 코드 맛보기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047889" cy="4964629"/>
          </a:xfrm>
        </p:spPr>
        <p:txBody>
          <a:bodyPr/>
          <a:lstStyle/>
          <a:p>
            <a:r>
              <a:rPr lang="ko-KR" altLang="en-US" b="1" dirty="0" err="1">
                <a:latin typeface="KoPub돋움체_Pro Bold" pitchFamily="18" charset="-127"/>
                <a:ea typeface="KoPub돋움체_Pro Bold" pitchFamily="18" charset="-127"/>
              </a:rPr>
              <a:t>파이토치</a:t>
            </a:r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 코드 맛보기</a:t>
            </a:r>
            <a:endParaRPr lang="ko-KR" altLang="en-US" b="1" dirty="0">
              <a:latin typeface="KoPub돋움체_Pro Light" pitchFamily="18" charset="-127"/>
              <a:ea typeface="KoPub돋움체_Pro Light" pitchFamily="18" charset="-127"/>
            </a:endParaRPr>
          </a:p>
          <a:p>
            <a:pPr marL="334963" lvl="1" indent="0">
              <a:buNone/>
            </a:pPr>
            <a:r>
              <a:rPr lang="ko-KR" altLang="en-US" b="1" dirty="0">
                <a:latin typeface="KoPub돋움체_Pro Light" pitchFamily="18" charset="-127"/>
                <a:ea typeface="KoPub돋움체_Pro Light" pitchFamily="18" charset="-127"/>
              </a:rPr>
              <a:t>정확도</a:t>
            </a: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전체 예측 건수에서 정답을 맞힌 건수의 비율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이때 맞힌 정답이 긍정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(positive)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이든 부정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(negative)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이든 상관없음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marL="334963" lvl="1" indent="0">
              <a:buNone/>
            </a:pPr>
            <a:r>
              <a:rPr lang="ko-KR" altLang="en-US" b="1" dirty="0" err="1">
                <a:latin typeface="KoPub돋움체_Pro Light" pitchFamily="18" charset="-127"/>
                <a:ea typeface="KoPub돋움체_Pro Light" pitchFamily="18" charset="-127"/>
              </a:rPr>
              <a:t>재현율</a:t>
            </a:r>
            <a:endParaRPr lang="ko-KR" altLang="en-US" b="1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실제로 정답이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1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이라고 할 때 모델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분류기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도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1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로 예측한 비율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처음부터 데이터가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1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일 확률이 적을 때 사용하면 좋음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86F58FD-5D02-486D-AA0D-3469BEFE09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221" y="2962732"/>
            <a:ext cx="5057775" cy="52387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3BD768C-8102-4611-87BF-225BAFEDF4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937" y="4883715"/>
            <a:ext cx="2466975" cy="51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629226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2.4 </a:t>
            </a:r>
            <a:r>
              <a:rPr lang="ko-KR" altLang="en-US" dirty="0" err="1">
                <a:latin typeface="KoPub돋움체_Pro Bold" pitchFamily="18" charset="-127"/>
                <a:ea typeface="KoPub돋움체_Pro Bold" pitchFamily="18" charset="-127"/>
              </a:rPr>
              <a:t>파이토치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 코드 맛보기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047889" cy="4964629"/>
          </a:xfrm>
        </p:spPr>
        <p:txBody>
          <a:bodyPr/>
          <a:lstStyle/>
          <a:p>
            <a:r>
              <a:rPr lang="ko-KR" altLang="en-US" b="1" dirty="0" err="1">
                <a:latin typeface="KoPub돋움체_Pro Bold" pitchFamily="18" charset="-127"/>
                <a:ea typeface="KoPub돋움체_Pro Bold" pitchFamily="18" charset="-127"/>
              </a:rPr>
              <a:t>파이토치</a:t>
            </a:r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 코드 맛보기</a:t>
            </a:r>
            <a:endParaRPr lang="ko-KR" altLang="en-US" b="1" dirty="0">
              <a:latin typeface="KoPub돋움체_Pro Light" pitchFamily="18" charset="-127"/>
              <a:ea typeface="KoPub돋움체_Pro Light" pitchFamily="18" charset="-127"/>
            </a:endParaRPr>
          </a:p>
          <a:p>
            <a:pPr marL="334963" lvl="1" indent="0">
              <a:buNone/>
            </a:pPr>
            <a:r>
              <a:rPr lang="ko-KR" altLang="en-US" b="1" dirty="0">
                <a:latin typeface="KoPub돋움체_Pro Light" pitchFamily="18" charset="-127"/>
                <a:ea typeface="KoPub돋움체_Pro Light" pitchFamily="18" charset="-127"/>
              </a:rPr>
              <a:t>정밀도</a:t>
            </a: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모델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분류기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1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이라고 예측한 것 중에서 실제로 정답이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1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인 비율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A5DF3C2-B24B-4EA2-A64C-04EBFCB454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580" y="2564895"/>
            <a:ext cx="2371725" cy="52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101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424296" y="375829"/>
            <a:ext cx="8410623" cy="80649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pPr lvl="0" algn="ctr" defTabSz="457200">
              <a:spcBef>
                <a:spcPct val="0"/>
              </a:spcBef>
            </a:pP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srgbClr val="E0AC00"/>
                </a:solidFill>
                <a:effectLst/>
                <a:uLnTx/>
                <a:uFillTx/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rPr>
              <a:t>2</a:t>
            </a: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E0AC00"/>
                </a:solidFill>
                <a:effectLst/>
                <a:uLnTx/>
                <a:uFillTx/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rPr>
              <a:t>장 </a:t>
            </a:r>
            <a:r>
              <a:rPr lang="ko-KR" altLang="en-US" sz="32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rPr>
              <a:t>실습 환경 설정과 </a:t>
            </a:r>
            <a:r>
              <a:rPr lang="ko-KR" altLang="en-US" sz="3200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rPr>
              <a:t>파이토치</a:t>
            </a:r>
            <a:r>
              <a:rPr lang="ko-KR" altLang="en-US" sz="32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rPr>
              <a:t> 기초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KoPub돋움체_Pro Bold" panose="02020603020101020101" pitchFamily="18" charset="-127"/>
              <a:ea typeface="KoPub돋움체_Pro Bold" panose="02020603020101020101" pitchFamily="18" charset="-127"/>
              <a:cs typeface="+mj-cs"/>
            </a:endParaRPr>
          </a:p>
        </p:txBody>
      </p:sp>
      <p:cxnSp>
        <p:nvCxnSpPr>
          <p:cNvPr id="5" name="직선 연결선 4"/>
          <p:cNvCxnSpPr>
            <a:cxnSpLocks/>
          </p:cNvCxnSpPr>
          <p:nvPr/>
        </p:nvCxnSpPr>
        <p:spPr>
          <a:xfrm flipV="1">
            <a:off x="1651247" y="1181231"/>
            <a:ext cx="5974671" cy="12440"/>
          </a:xfrm>
          <a:prstGeom prst="line">
            <a:avLst/>
          </a:prstGeom>
          <a:ln w="57150">
            <a:solidFill>
              <a:srgbClr val="E0A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2159893" y="1643183"/>
            <a:ext cx="4824214" cy="24706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000" b="1" dirty="0">
                <a:solidFill>
                  <a:srgbClr val="E0AC00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2.1</a:t>
            </a:r>
            <a:r>
              <a:rPr lang="en-US" altLang="ko-KR" sz="20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</a:t>
            </a:r>
            <a:r>
              <a:rPr lang="ko-KR" altLang="en-US" sz="2000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파이토치</a:t>
            </a:r>
            <a:r>
              <a:rPr lang="ko-KR" altLang="en-US" sz="20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개요</a:t>
            </a:r>
            <a:endParaRPr lang="en-US" altLang="ko-KR" sz="20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000" b="1" dirty="0">
                <a:solidFill>
                  <a:srgbClr val="E0AC00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2.2 </a:t>
            </a:r>
            <a:r>
              <a:rPr lang="ko-KR" altLang="en-US" sz="2000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파이토치</a:t>
            </a:r>
            <a:r>
              <a:rPr lang="ko-KR" altLang="en-US" sz="20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기초 문법</a:t>
            </a:r>
            <a:endParaRPr lang="en-US" altLang="ko-KR" sz="20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000" b="1" dirty="0">
                <a:solidFill>
                  <a:srgbClr val="E0AC00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2.3 </a:t>
            </a:r>
            <a:r>
              <a:rPr lang="ko-KR" altLang="en-US" sz="20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실습 환경 설정</a:t>
            </a:r>
            <a:endParaRPr lang="en-US" altLang="ko-KR" sz="20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000" b="1" dirty="0">
                <a:solidFill>
                  <a:srgbClr val="E0AC00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2.4 </a:t>
            </a:r>
            <a:r>
              <a:rPr lang="ko-KR" altLang="en-US" sz="2000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파이토치</a:t>
            </a:r>
            <a:r>
              <a:rPr lang="ko-KR" altLang="en-US" sz="20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코드 맛보기</a:t>
            </a:r>
            <a:endParaRPr lang="en-US" altLang="ko-KR" sz="20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375405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2.1 </a:t>
            </a:r>
            <a:r>
              <a:rPr lang="ko-KR" altLang="en-US" dirty="0" err="1">
                <a:latin typeface="KoPub돋움체_Pro Bold" pitchFamily="18" charset="-127"/>
                <a:ea typeface="KoPub돋움체_Pro Bold" pitchFamily="18" charset="-127"/>
              </a:rPr>
              <a:t>파이토치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 개요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b="1" dirty="0" err="1">
                <a:latin typeface="KoPub돋움체_Pro Bold" pitchFamily="18" charset="-127"/>
                <a:ea typeface="KoPub돋움체_Pro Bold" pitchFamily="18" charset="-127"/>
              </a:rPr>
              <a:t>파이토치의</a:t>
            </a:r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 아키텍처</a:t>
            </a:r>
            <a:endParaRPr lang="ko-KR" altLang="en-US" b="1" dirty="0">
              <a:latin typeface="KoPub돋움체_Pro Light" pitchFamily="18" charset="-127"/>
              <a:ea typeface="KoPub돋움체_Pro Light" pitchFamily="18" charset="-127"/>
            </a:endParaRPr>
          </a:p>
          <a:p>
            <a:pPr marL="334963" lvl="1" indent="0">
              <a:buNone/>
            </a:pPr>
            <a:r>
              <a:rPr lang="ko-KR" altLang="en-US" b="1" dirty="0" err="1">
                <a:latin typeface="KoPub돋움체_Pro Light" pitchFamily="18" charset="-127"/>
                <a:ea typeface="KoPub돋움체_Pro Light" pitchFamily="18" charset="-127"/>
              </a:rPr>
              <a:t>파이토치</a:t>
            </a:r>
            <a:r>
              <a:rPr lang="ko-KR" altLang="en-US" b="1" dirty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b="1" dirty="0">
                <a:latin typeface="KoPub돋움체_Pro Light" pitchFamily="18" charset="-127"/>
                <a:ea typeface="KoPub돋움체_Pro Light" pitchFamily="18" charset="-127"/>
              </a:rPr>
              <a:t>API</a:t>
            </a:r>
          </a:p>
          <a:p>
            <a:pPr lvl="1"/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파이토치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API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계층에서는 사용자가 이해하기 쉬운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API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를 제공하여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텐서에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대한 처리와 신경망을 구축하고 훈련할 수 있도록 도움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 계층에서는 사용자 인터페이스를 제공하지만 실제 계산은 수행하지 않음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그 대신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C++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로 작성된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파이토치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엔진으로 그 작업을 전달하는 역할만 함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파이토치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API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계층에서는 사용자의 편의성을 위해 다음 패키지들이 제공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48246447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2.4 </a:t>
            </a:r>
            <a:r>
              <a:rPr lang="ko-KR" altLang="en-US" dirty="0" err="1">
                <a:latin typeface="KoPub돋움체_Pro Bold" pitchFamily="18" charset="-127"/>
                <a:ea typeface="KoPub돋움체_Pro Bold" pitchFamily="18" charset="-127"/>
              </a:rPr>
              <a:t>파이토치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 코드 맛보기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047889" cy="4964629"/>
          </a:xfrm>
        </p:spPr>
        <p:txBody>
          <a:bodyPr/>
          <a:lstStyle/>
          <a:p>
            <a:r>
              <a:rPr lang="ko-KR" altLang="en-US" b="1" dirty="0" err="1">
                <a:latin typeface="KoPub돋움체_Pro Bold" pitchFamily="18" charset="-127"/>
                <a:ea typeface="KoPub돋움체_Pro Bold" pitchFamily="18" charset="-127"/>
              </a:rPr>
              <a:t>파이토치</a:t>
            </a:r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 코드 맛보기</a:t>
            </a:r>
            <a:endParaRPr lang="ko-KR" altLang="en-US" b="1" dirty="0">
              <a:latin typeface="KoPub돋움체_Pro Light" pitchFamily="18" charset="-127"/>
              <a:ea typeface="KoPub돋움체_Pro Light" pitchFamily="18" charset="-127"/>
            </a:endParaRPr>
          </a:p>
          <a:p>
            <a:pPr marL="334963" lvl="1" indent="0">
              <a:buNone/>
            </a:pPr>
            <a:r>
              <a:rPr lang="en-US" altLang="ko-KR" b="1" dirty="0">
                <a:latin typeface="KoPub돋움체_Pro Light" pitchFamily="18" charset="-127"/>
                <a:ea typeface="KoPub돋움체_Pro Light" pitchFamily="18" charset="-127"/>
              </a:rPr>
              <a:t>F1-</a:t>
            </a:r>
            <a:r>
              <a:rPr lang="ko-KR" altLang="en-US" b="1" dirty="0">
                <a:latin typeface="KoPub돋움체_Pro Light" pitchFamily="18" charset="-127"/>
                <a:ea typeface="KoPub돋움체_Pro Light" pitchFamily="18" charset="-127"/>
              </a:rPr>
              <a:t>스코어</a:t>
            </a: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일반적으로 정밀도와 재현율은 트레이드오프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(trade-off)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관계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정밀도가 높으면 재현율이 낮고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재현율이 높으면 정밀도가 낮음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이러한 트레이드오프 문제를 해결하려고 정밀도와 재현율의 조화 평균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(harmonic mean)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을 이용한 것이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F1-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스코어 평가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이때 조화 평균은 다음 공식으로 구할 수 있음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9502456-AB83-4E16-8315-0D330FEDCD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187" y="3832249"/>
            <a:ext cx="1790700" cy="50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1916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2.1 </a:t>
            </a:r>
            <a:r>
              <a:rPr lang="ko-KR" altLang="en-US" dirty="0" err="1">
                <a:latin typeface="KoPub돋움체_Pro Bold" pitchFamily="18" charset="-127"/>
                <a:ea typeface="KoPub돋움체_Pro Bold" pitchFamily="18" charset="-127"/>
              </a:rPr>
              <a:t>파이토치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 개요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err="1">
                <a:latin typeface="KoPub돋움체_Pro Bold" pitchFamily="18" charset="-127"/>
                <a:ea typeface="KoPub돋움체_Pro Bold" pitchFamily="18" charset="-127"/>
              </a:rPr>
              <a:t>파이토치의</a:t>
            </a:r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 아키텍처</a:t>
            </a:r>
            <a:endParaRPr lang="ko-KR" altLang="en-US" b="1" dirty="0">
              <a:latin typeface="KoPub돋움체_Pro Light" pitchFamily="18" charset="-127"/>
              <a:ea typeface="KoPub돋움체_Pro Light" pitchFamily="18" charset="-127"/>
            </a:endParaRPr>
          </a:p>
          <a:p>
            <a:pPr marL="334963" lvl="1" indent="0">
              <a:buNone/>
            </a:pPr>
            <a:r>
              <a:rPr lang="en-US" altLang="ko-KR" b="1" dirty="0">
                <a:solidFill>
                  <a:srgbClr val="F3850B"/>
                </a:solidFill>
                <a:latin typeface="KoPub돋움체_Pro Light" pitchFamily="18" charset="-127"/>
                <a:ea typeface="KoPub돋움체_Pro Light" pitchFamily="18" charset="-127"/>
              </a:rPr>
              <a:t>torch: GPU</a:t>
            </a:r>
            <a:r>
              <a:rPr lang="ko-KR" altLang="en-US" b="1" dirty="0">
                <a:solidFill>
                  <a:srgbClr val="F3850B"/>
                </a:solidFill>
                <a:latin typeface="KoPub돋움체_Pro Light" pitchFamily="18" charset="-127"/>
                <a:ea typeface="KoPub돋움체_Pro Light" pitchFamily="18" charset="-127"/>
              </a:rPr>
              <a:t>를 지원하는 </a:t>
            </a:r>
            <a:r>
              <a:rPr lang="ko-KR" altLang="en-US" b="1" dirty="0" err="1">
                <a:solidFill>
                  <a:srgbClr val="F3850B"/>
                </a:solidFill>
                <a:latin typeface="KoPub돋움체_Pro Light" pitchFamily="18" charset="-127"/>
                <a:ea typeface="KoPub돋움체_Pro Light" pitchFamily="18" charset="-127"/>
              </a:rPr>
              <a:t>텐서</a:t>
            </a:r>
            <a:r>
              <a:rPr lang="ko-KR" altLang="en-US" b="1" dirty="0">
                <a:solidFill>
                  <a:srgbClr val="F3850B"/>
                </a:solidFill>
                <a:latin typeface="KoPub돋움체_Pro Light" pitchFamily="18" charset="-127"/>
                <a:ea typeface="KoPub돋움체_Pro Light" pitchFamily="18" charset="-127"/>
              </a:rPr>
              <a:t> 패키지</a:t>
            </a: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다차원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텐서를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기반으로 다양한 수학적 연산이 가능하도록 함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CPU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뿐만 아니라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GPU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에서 연산이 가능하므로 빠른 속도로 많은 양의 계산을 할 수 있음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304513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2.1 </a:t>
            </a:r>
            <a:r>
              <a:rPr lang="ko-KR" altLang="en-US" dirty="0" err="1">
                <a:latin typeface="KoPub돋움체_Pro Bold" pitchFamily="18" charset="-127"/>
                <a:ea typeface="KoPub돋움체_Pro Bold" pitchFamily="18" charset="-127"/>
              </a:rPr>
              <a:t>파이토치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 개요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err="1">
                <a:latin typeface="KoPub돋움체_Pro Bold" pitchFamily="18" charset="-127"/>
                <a:ea typeface="KoPub돋움체_Pro Bold" pitchFamily="18" charset="-127"/>
              </a:rPr>
              <a:t>파이토치의</a:t>
            </a:r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 아키텍처</a:t>
            </a:r>
            <a:endParaRPr lang="ko-KR" altLang="en-US" b="1" dirty="0">
              <a:latin typeface="KoPub돋움체_Pro Light" pitchFamily="18" charset="-127"/>
              <a:ea typeface="KoPub돋움체_Pro Light" pitchFamily="18" charset="-127"/>
            </a:endParaRPr>
          </a:p>
          <a:p>
            <a:pPr marL="334963" lvl="1" indent="0">
              <a:buNone/>
            </a:pPr>
            <a:r>
              <a:rPr lang="en-US" altLang="ko-KR" b="1" dirty="0" err="1">
                <a:solidFill>
                  <a:srgbClr val="F3850B"/>
                </a:solidFill>
                <a:latin typeface="KoPub돋움체_Pro Light" pitchFamily="18" charset="-127"/>
                <a:ea typeface="KoPub돋움체_Pro Light" pitchFamily="18" charset="-127"/>
              </a:rPr>
              <a:t>torch.autograd</a:t>
            </a:r>
            <a:r>
              <a:rPr lang="en-US" altLang="ko-KR" b="1" dirty="0">
                <a:solidFill>
                  <a:srgbClr val="F3850B"/>
                </a:solidFill>
                <a:latin typeface="KoPub돋움체_Pro Light" pitchFamily="18" charset="-127"/>
                <a:ea typeface="KoPub돋움체_Pro Light" pitchFamily="18" charset="-127"/>
              </a:rPr>
              <a:t>: </a:t>
            </a:r>
            <a:r>
              <a:rPr lang="ko-KR" altLang="en-US" b="1" dirty="0">
                <a:solidFill>
                  <a:srgbClr val="F3850B"/>
                </a:solidFill>
                <a:latin typeface="KoPub돋움체_Pro Light" pitchFamily="18" charset="-127"/>
                <a:ea typeface="KoPub돋움체_Pro Light" pitchFamily="18" charset="-127"/>
              </a:rPr>
              <a:t>자동 미분 패키지</a:t>
            </a:r>
          </a:p>
          <a:p>
            <a:pPr lvl="1"/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Autograd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는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텐서플로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(TensorFlow)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카페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(Caffe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), CNTK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같은 다른 딥러닝 프레임워크와 가장 차별되는 패키지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일반적으로 신경망에 사소한 변경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   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은닉층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노드 수 변경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 있다면 신경망 구축을 처음부터 다시 시작해야 함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파이토치는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‘자동 미분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(auto-differentiation)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’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이라고 하는 기술을 채택하여 미분 계산을 효율적으로 처리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즉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‘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연산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그래프’가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즉시 계산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실시간으로 네트워크 수정이 반영된 계산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되기 때문에 사용자는 다양한 신경망을 적용해 볼 수 있음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E9646EF-D6B2-44BE-98A3-67765C70DB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9694" y="2852930"/>
            <a:ext cx="171450" cy="20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9633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2.1 </a:t>
            </a:r>
            <a:r>
              <a:rPr lang="ko-KR" altLang="en-US" dirty="0" err="1">
                <a:latin typeface="KoPub돋움체_Pro Bold" pitchFamily="18" charset="-127"/>
                <a:ea typeface="KoPub돋움체_Pro Bold" pitchFamily="18" charset="-127"/>
              </a:rPr>
              <a:t>파이토치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 개요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err="1">
                <a:latin typeface="KoPub돋움체_Pro Bold" pitchFamily="18" charset="-127"/>
                <a:ea typeface="KoPub돋움체_Pro Bold" pitchFamily="18" charset="-127"/>
              </a:rPr>
              <a:t>파이토치의</a:t>
            </a:r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 아키텍처</a:t>
            </a:r>
            <a:endParaRPr lang="ko-KR" altLang="en-US" b="1" dirty="0">
              <a:latin typeface="KoPub돋움체_Pro Light" pitchFamily="18" charset="-127"/>
              <a:ea typeface="KoPub돋움체_Pro Light" pitchFamily="18" charset="-127"/>
            </a:endParaRPr>
          </a:p>
          <a:p>
            <a:pPr marL="334963" lvl="1" indent="0">
              <a:buNone/>
            </a:pPr>
            <a:r>
              <a:rPr lang="en-US" altLang="ko-KR" b="1" dirty="0" err="1">
                <a:solidFill>
                  <a:srgbClr val="F3850B"/>
                </a:solidFill>
                <a:latin typeface="KoPub돋움체_Pro Light" pitchFamily="18" charset="-127"/>
                <a:ea typeface="KoPub돋움체_Pro Light" pitchFamily="18" charset="-127"/>
              </a:rPr>
              <a:t>torch.nn</a:t>
            </a:r>
            <a:r>
              <a:rPr lang="en-US" altLang="ko-KR" b="1" dirty="0">
                <a:solidFill>
                  <a:srgbClr val="F3850B"/>
                </a:solidFill>
                <a:latin typeface="KoPub돋움체_Pro Light" pitchFamily="18" charset="-127"/>
                <a:ea typeface="KoPub돋움체_Pro Light" pitchFamily="18" charset="-127"/>
              </a:rPr>
              <a:t>: </a:t>
            </a:r>
            <a:r>
              <a:rPr lang="ko-KR" altLang="en-US" b="1" dirty="0">
                <a:solidFill>
                  <a:srgbClr val="F3850B"/>
                </a:solidFill>
                <a:latin typeface="KoPub돋움체_Pro Light" pitchFamily="18" charset="-127"/>
                <a:ea typeface="KoPub돋움체_Pro Light" pitchFamily="18" charset="-127"/>
              </a:rPr>
              <a:t>신경망 구축 및 훈련 패키지</a:t>
            </a:r>
          </a:p>
          <a:p>
            <a:pPr lvl="1"/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torch.nn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을 사용할 경우 신경망을 쉽게 구축하고 사용할 수 있음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합성곱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신경망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순환 신경망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정규화 등이 포함되어 손쉽게 신경망을 구축하고 학습시킬 수 있음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marL="334963" lvl="1" indent="0">
              <a:buNone/>
            </a:pPr>
            <a:r>
              <a:rPr lang="en-US" altLang="ko-KR" b="1" dirty="0" err="1">
                <a:solidFill>
                  <a:srgbClr val="F3850B"/>
                </a:solidFill>
                <a:latin typeface="KoPub돋움체_Pro Light" pitchFamily="18" charset="-127"/>
                <a:ea typeface="KoPub돋움체_Pro Light" pitchFamily="18" charset="-127"/>
              </a:rPr>
              <a:t>torch.multiprocessing</a:t>
            </a:r>
            <a:r>
              <a:rPr lang="en-US" altLang="ko-KR" b="1" dirty="0">
                <a:solidFill>
                  <a:srgbClr val="F3850B"/>
                </a:solidFill>
                <a:latin typeface="KoPub돋움체_Pro Light" pitchFamily="18" charset="-127"/>
                <a:ea typeface="KoPub돋움체_Pro Light" pitchFamily="18" charset="-127"/>
              </a:rPr>
              <a:t>: </a:t>
            </a:r>
            <a:r>
              <a:rPr lang="ko-KR" altLang="en-US" b="1" dirty="0">
                <a:solidFill>
                  <a:srgbClr val="F3850B"/>
                </a:solidFill>
                <a:latin typeface="KoPub돋움체_Pro Light" pitchFamily="18" charset="-127"/>
                <a:ea typeface="KoPub돋움체_Pro Light" pitchFamily="18" charset="-127"/>
              </a:rPr>
              <a:t>파이썬 </a:t>
            </a:r>
            <a:r>
              <a:rPr lang="ko-KR" altLang="en-US" b="1" dirty="0" err="1">
                <a:solidFill>
                  <a:srgbClr val="F3850B"/>
                </a:solidFill>
                <a:latin typeface="KoPub돋움체_Pro Light" pitchFamily="18" charset="-127"/>
                <a:ea typeface="KoPub돋움체_Pro Light" pitchFamily="18" charset="-127"/>
              </a:rPr>
              <a:t>멀티프로세싱</a:t>
            </a:r>
            <a:r>
              <a:rPr lang="ko-KR" altLang="en-US" b="1" dirty="0">
                <a:solidFill>
                  <a:srgbClr val="F3850B"/>
                </a:solidFill>
                <a:latin typeface="KoPub돋움체_Pro Light" pitchFamily="18" charset="-127"/>
                <a:ea typeface="KoPub돋움체_Pro Light" pitchFamily="18" charset="-127"/>
              </a:rPr>
              <a:t> 패키지</a:t>
            </a:r>
          </a:p>
          <a:p>
            <a:pPr lvl="1"/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파이토치에서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사용하는 프로세스 전반에 걸쳐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텐서의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메모리 공유가 가능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서로 다른 프로세스에서 동일한 데이터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텐서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에 대한 접근 및 사용이 가능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361236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2.1 </a:t>
            </a:r>
            <a:r>
              <a:rPr lang="ko-KR" altLang="en-US" dirty="0" err="1">
                <a:latin typeface="KoPub돋움체_Pro Bold" pitchFamily="18" charset="-127"/>
                <a:ea typeface="KoPub돋움체_Pro Bold" pitchFamily="18" charset="-127"/>
              </a:rPr>
              <a:t>파이토치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 개요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err="1">
                <a:latin typeface="KoPub돋움체_Pro Bold" pitchFamily="18" charset="-127"/>
                <a:ea typeface="KoPub돋움체_Pro Bold" pitchFamily="18" charset="-127"/>
              </a:rPr>
              <a:t>파이토치의</a:t>
            </a:r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 아키텍처</a:t>
            </a:r>
            <a:endParaRPr lang="ko-KR" altLang="en-US" b="1" dirty="0">
              <a:latin typeface="KoPub돋움체_Pro Light" pitchFamily="18" charset="-127"/>
              <a:ea typeface="KoPub돋움체_Pro Light" pitchFamily="18" charset="-127"/>
            </a:endParaRPr>
          </a:p>
          <a:p>
            <a:pPr marL="334963" lvl="1" indent="0">
              <a:buNone/>
            </a:pPr>
            <a:r>
              <a:rPr lang="en-US" altLang="ko-KR" b="1" dirty="0" err="1">
                <a:solidFill>
                  <a:srgbClr val="F3850B"/>
                </a:solidFill>
                <a:latin typeface="KoPub돋움체_Pro Light" pitchFamily="18" charset="-127"/>
                <a:ea typeface="KoPub돋움체_Pro Light" pitchFamily="18" charset="-127"/>
              </a:rPr>
              <a:t>torch.utils</a:t>
            </a:r>
            <a:r>
              <a:rPr lang="en-US" altLang="ko-KR" b="1" dirty="0">
                <a:solidFill>
                  <a:srgbClr val="F3850B"/>
                </a:solidFill>
                <a:latin typeface="KoPub돋움체_Pro Light" pitchFamily="18" charset="-127"/>
                <a:ea typeface="KoPub돋움체_Pro Light" pitchFamily="18" charset="-127"/>
              </a:rPr>
              <a:t>: </a:t>
            </a:r>
            <a:r>
              <a:rPr lang="en-US" altLang="ko-KR" b="1" dirty="0" err="1">
                <a:solidFill>
                  <a:srgbClr val="F3850B"/>
                </a:solidFill>
                <a:latin typeface="KoPub돋움체_Pro Light" pitchFamily="18" charset="-127"/>
                <a:ea typeface="KoPub돋움체_Pro Light" pitchFamily="18" charset="-127"/>
              </a:rPr>
              <a:t>DataLoader</a:t>
            </a:r>
            <a:r>
              <a:rPr lang="en-US" altLang="ko-KR" b="1" dirty="0">
                <a:solidFill>
                  <a:srgbClr val="F3850B"/>
                </a:solidFill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b="1" dirty="0">
                <a:solidFill>
                  <a:srgbClr val="F3850B"/>
                </a:solidFill>
                <a:latin typeface="KoPub돋움체_Pro Light" pitchFamily="18" charset="-127"/>
                <a:ea typeface="KoPub돋움체_Pro Light" pitchFamily="18" charset="-127"/>
              </a:rPr>
              <a:t>및 기타 유틸리티를 제공하는 패키지</a:t>
            </a: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모델에 데이터를 제공하기 위한 </a:t>
            </a:r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torch.utils.data.DataLoader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모듈을 주로 사용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병목 현상을 디버깅하기 위한 </a:t>
            </a:r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torch.utils.bottleneck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모델 또는 모델의 일부를 검사하기 위한 </a:t>
            </a:r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torch.utils.checkpoint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등의 모듈도 있음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219242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2.1 </a:t>
            </a:r>
            <a:r>
              <a:rPr lang="ko-KR" altLang="en-US" dirty="0" err="1">
                <a:latin typeface="KoPub돋움체_Pro Bold" pitchFamily="18" charset="-127"/>
                <a:ea typeface="KoPub돋움체_Pro Bold" pitchFamily="18" charset="-127"/>
              </a:rPr>
              <a:t>파이토치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 개요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b="1" dirty="0" err="1">
                <a:latin typeface="KoPub돋움체_Pro Bold" pitchFamily="18" charset="-127"/>
                <a:ea typeface="KoPub돋움체_Pro Bold" pitchFamily="18" charset="-127"/>
              </a:rPr>
              <a:t>파이토치의</a:t>
            </a:r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 아키텍처</a:t>
            </a:r>
            <a:endParaRPr lang="ko-KR" altLang="en-US" b="1" dirty="0">
              <a:latin typeface="KoPub돋움체_Pro Light" pitchFamily="18" charset="-127"/>
              <a:ea typeface="KoPub돋움체_Pro Light" pitchFamily="18" charset="-127"/>
            </a:endParaRPr>
          </a:p>
          <a:p>
            <a:pPr marL="334963" lvl="1" indent="0">
              <a:buNone/>
            </a:pPr>
            <a:r>
              <a:rPr lang="ko-KR" altLang="en-US" b="1" dirty="0" err="1">
                <a:latin typeface="KoPub돋움체_Pro Light" pitchFamily="18" charset="-127"/>
                <a:ea typeface="KoPub돋움체_Pro Light" pitchFamily="18" charset="-127"/>
              </a:rPr>
              <a:t>파이토치</a:t>
            </a:r>
            <a:r>
              <a:rPr lang="ko-KR" altLang="en-US" b="1" dirty="0">
                <a:latin typeface="KoPub돋움체_Pro Light" pitchFamily="18" charset="-127"/>
                <a:ea typeface="KoPub돋움체_Pro Light" pitchFamily="18" charset="-127"/>
              </a:rPr>
              <a:t> 엔진</a:t>
            </a:r>
          </a:p>
          <a:p>
            <a:pPr lvl="1"/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파이토치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엔진은 </a:t>
            </a:r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Autograd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 C++, Aten C++, JIT C++, Python API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로 구성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Autograd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 C++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는 가중치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바이어스를 업데이트하는 과정에서 필요한 미분을 자동으로 계산해 주는 역할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Aten C++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는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C++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텐서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라이브러리를 제공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JIT C++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는 계산을 최적화하기 위한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JIT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(Just In-Time)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컴파일러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파이토치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엔진 라이브러리는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C++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로 감싼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래핑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(wrapping)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)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다음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Python API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형태로 제공되기 때문에 사용자들이 손쉽게 모델을 구축하고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텐서를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사용할 수 있음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761970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2.1 </a:t>
            </a:r>
            <a:r>
              <a:rPr lang="ko-KR" altLang="en-US" dirty="0" err="1">
                <a:latin typeface="KoPub돋움체_Pro Bold" pitchFamily="18" charset="-127"/>
                <a:ea typeface="KoPub돋움체_Pro Bold" pitchFamily="18" charset="-127"/>
              </a:rPr>
              <a:t>파이토치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 개요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b="1" dirty="0" err="1">
                <a:latin typeface="KoPub돋움체_Pro Bold" pitchFamily="18" charset="-127"/>
                <a:ea typeface="KoPub돋움체_Pro Bold" pitchFamily="18" charset="-127"/>
              </a:rPr>
              <a:t>파이토치의</a:t>
            </a:r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 아키텍처</a:t>
            </a:r>
            <a:endParaRPr lang="ko-KR" altLang="en-US" b="1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이들의 관계를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도식화하면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다음 그림과 같음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9888BCA5-22B9-4B8C-9DCD-97AFF89C812B}"/>
              </a:ext>
            </a:extLst>
          </p:cNvPr>
          <p:cNvSpPr txBox="1">
            <a:spLocks/>
          </p:cNvSpPr>
          <p:nvPr/>
        </p:nvSpPr>
        <p:spPr>
          <a:xfrm>
            <a:off x="597117" y="2279747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/>
              <a:t> 그림 </a:t>
            </a:r>
            <a:r>
              <a:rPr lang="en-US" altLang="ko-KR" sz="1600" b="1" dirty="0"/>
              <a:t>2-5 </a:t>
            </a:r>
            <a:r>
              <a:rPr lang="ko-KR" altLang="en-US" sz="1600" b="1" dirty="0" err="1"/>
              <a:t>파이토치</a:t>
            </a:r>
            <a:r>
              <a:rPr lang="ko-KR" altLang="en-US" sz="1600" b="1" dirty="0"/>
              <a:t> 엔진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74B798C-DFD0-481C-A5BE-6BA6D98F28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117" y="2737716"/>
            <a:ext cx="4200525" cy="375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6340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2.1 </a:t>
            </a:r>
            <a:r>
              <a:rPr lang="ko-KR" altLang="en-US" dirty="0" err="1">
                <a:latin typeface="KoPub돋움체_Pro Bold" pitchFamily="18" charset="-127"/>
                <a:ea typeface="KoPub돋움체_Pro Bold" pitchFamily="18" charset="-127"/>
              </a:rPr>
              <a:t>파이토치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 개요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b="1" dirty="0" err="1">
                <a:latin typeface="KoPub돋움체_Pro Bold" pitchFamily="18" charset="-127"/>
                <a:ea typeface="KoPub돋움체_Pro Bold" pitchFamily="18" charset="-127"/>
              </a:rPr>
              <a:t>파이토치의</a:t>
            </a:r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 아키텍처</a:t>
            </a:r>
            <a:endParaRPr lang="ko-KR" altLang="en-US" b="1" dirty="0">
              <a:latin typeface="KoPub돋움체_Pro Light" pitchFamily="18" charset="-127"/>
              <a:ea typeface="KoPub돋움체_Pro Light" pitchFamily="18" charset="-127"/>
            </a:endParaRPr>
          </a:p>
          <a:p>
            <a:pPr marL="334963" lvl="1" indent="0">
              <a:buNone/>
            </a:pPr>
            <a:r>
              <a:rPr lang="ko-KR" altLang="en-US" b="1" dirty="0">
                <a:latin typeface="KoPub돋움체_Pro Light" pitchFamily="18" charset="-127"/>
                <a:ea typeface="KoPub돋움체_Pro Light" pitchFamily="18" charset="-127"/>
              </a:rPr>
              <a:t>연산 처리</a:t>
            </a: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가장 아래 계층에 속하는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C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또는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CUDA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패키지는 상위의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API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에서 할당된 거의 모든 계산을 수행</a:t>
            </a: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여기에서 제공되는 패키지는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CPU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와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GPU(TH(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토치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), THC(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토치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CUDA))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를 이용하여 효율적인 데이터 구조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다차원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텐서에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대한 연산을 처리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지금까지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파이토치의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아키텍처에 대한 전반적인 내용을 살펴보았음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이제부터는 </a:t>
            </a:r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torch.tensor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에 대해 알아보자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계속 언급하고 있지만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파이토치에서는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텐서가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핵심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815262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2.1 </a:t>
            </a:r>
            <a:r>
              <a:rPr lang="ko-KR" altLang="en-US" dirty="0" err="1">
                <a:latin typeface="KoPub돋움체_Pro Bold" pitchFamily="18" charset="-127"/>
                <a:ea typeface="KoPub돋움체_Pro Bold" pitchFamily="18" charset="-127"/>
              </a:rPr>
              <a:t>파이토치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 개요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b="1" dirty="0" err="1">
                <a:latin typeface="KoPub돋움체_Pro Bold" pitchFamily="18" charset="-127"/>
                <a:ea typeface="KoPub돋움체_Pro Bold" pitchFamily="18" charset="-127"/>
              </a:rPr>
              <a:t>파이토치의</a:t>
            </a:r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 아키텍처</a:t>
            </a:r>
            <a:endParaRPr lang="ko-KR" altLang="en-US" b="1" dirty="0">
              <a:latin typeface="KoPub돋움체_Pro Light" pitchFamily="18" charset="-127"/>
              <a:ea typeface="KoPub돋움체_Pro Light" pitchFamily="18" charset="-127"/>
            </a:endParaRPr>
          </a:p>
          <a:p>
            <a:pPr marL="334963" lvl="1" indent="0">
              <a:buNone/>
            </a:pPr>
            <a:r>
              <a:rPr lang="ko-KR" altLang="en-US" b="1" dirty="0" err="1">
                <a:latin typeface="KoPub돋움체_Pro Light" pitchFamily="18" charset="-127"/>
                <a:ea typeface="KoPub돋움체_Pro Light" pitchFamily="18" charset="-127"/>
              </a:rPr>
              <a:t>텐서를</a:t>
            </a:r>
            <a:r>
              <a:rPr lang="ko-KR" altLang="en-US" b="1" dirty="0">
                <a:latin typeface="KoPub돋움체_Pro Light" pitchFamily="18" charset="-127"/>
                <a:ea typeface="KoPub돋움체_Pro Light" pitchFamily="18" charset="-127"/>
              </a:rPr>
              <a:t> 메모리에 저장하기</a:t>
            </a:r>
          </a:p>
          <a:p>
            <a:pPr lvl="1"/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텐서는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그것이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1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차원이든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N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차원이든 메모리에 저장할 때는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1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차원 배열 형태가 됨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즉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1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차원 배열 형태여야만 메모리에 저장할 수 있음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변환된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1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차원 배열을 스토리지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(storage)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라고 함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스토리지를 이해하기 위해서는 오프셋과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스트라이드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개념을 알아야 함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marL="334963" lvl="1" indent="0">
              <a:buNone/>
            </a:pP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    •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오프셋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(offset):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텐서에서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첫 번째 요소가 스토리지에 저장된 인덱스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marL="334963" lvl="1" indent="0">
              <a:buNone/>
            </a:pP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    •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스트라이드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(stride):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각 차원에 따라 다음 요소를 얻기 위해 건너뛰기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(skip)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가 필요한 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marL="334963" lvl="1" indent="0">
              <a:buNone/>
            </a:pP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     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스토리지의 요소 개수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marL="334963" lvl="1" indent="0">
              <a:buNone/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     즉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스트라이드는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메모리에서의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텐서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레이아웃을 표현하는 것으로 이해하면 됨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marL="334963" lvl="1" indent="0">
              <a:buNone/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     요소가 연속적으로 저장되기 때문에 행 중심으로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스트라이드는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항상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5111057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2.1 </a:t>
            </a:r>
            <a:r>
              <a:rPr lang="ko-KR" altLang="en-US" dirty="0" err="1">
                <a:latin typeface="KoPub돋움체_Pro Bold" pitchFamily="18" charset="-127"/>
                <a:ea typeface="KoPub돋움체_Pro Bold" pitchFamily="18" charset="-127"/>
              </a:rPr>
              <a:t>파이토치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 개요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b="1" dirty="0" err="1">
                <a:latin typeface="KoPub돋움체_Pro Bold" pitchFamily="18" charset="-127"/>
                <a:ea typeface="KoPub돋움체_Pro Bold" pitchFamily="18" charset="-127"/>
              </a:rPr>
              <a:t>파이토치의</a:t>
            </a:r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 아키텍처</a:t>
            </a:r>
            <a:endParaRPr lang="ko-KR" altLang="en-US" b="1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왜 오프셋과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스트라이드라는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내용을 이해해야 할까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? </a:t>
            </a: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선형대수학을 배웠다면 전치 행렬이 무엇인지 알고 있을 것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간단히 전치 행렬을 설명하면 다음과 같음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A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행렬에서 첫 번째 열을 첫 번째 행으로 위치시키고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두 번째 열을 두 번째 행으로 위치시키며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A</a:t>
            </a:r>
            <a:r>
              <a:rPr lang="en-US" altLang="ko-KR" baseline="30000" dirty="0">
                <a:latin typeface="KoPub돋움체_Pro Light" pitchFamily="18" charset="-127"/>
                <a:ea typeface="KoPub돋움체_Pro Light" pitchFamily="18" charset="-127"/>
              </a:rPr>
              <a:t>T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로 표현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동일한 원리를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텐서에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적용할 수 있음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3B02471-790E-4DB6-82DA-9FD22C9F64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580" y="3513624"/>
            <a:ext cx="2466975" cy="85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517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7" name="제목 8"/>
          <p:cNvSpPr>
            <a:spLocks noGrp="1"/>
          </p:cNvSpPr>
          <p:nvPr>
            <p:ph type="title"/>
          </p:nvPr>
        </p:nvSpPr>
        <p:spPr>
          <a:xfrm>
            <a:off x="531274" y="2564895"/>
            <a:ext cx="8081453" cy="800724"/>
          </a:xfrm>
        </p:spPr>
        <p:txBody>
          <a:bodyPr/>
          <a:lstStyle/>
          <a:p>
            <a:pPr algn="ctr"/>
            <a:r>
              <a:rPr lang="en-US" altLang="ko-KR" sz="2600" dirty="0"/>
              <a:t>2.1 </a:t>
            </a:r>
            <a:r>
              <a:rPr lang="ko-KR" altLang="en-US" sz="2600" dirty="0" err="1"/>
              <a:t>파이토치</a:t>
            </a:r>
            <a:r>
              <a:rPr lang="ko-KR" altLang="en-US" sz="2600" dirty="0"/>
              <a:t> 개요</a:t>
            </a:r>
            <a:endParaRPr lang="en-US" altLang="ko-KR" sz="2600" dirty="0"/>
          </a:p>
        </p:txBody>
      </p:sp>
      <p:cxnSp>
        <p:nvCxnSpPr>
          <p:cNvPr id="8" name="직선 연결선 7"/>
          <p:cNvCxnSpPr/>
          <p:nvPr/>
        </p:nvCxnSpPr>
        <p:spPr>
          <a:xfrm>
            <a:off x="1699773" y="3399300"/>
            <a:ext cx="5779950" cy="11130"/>
          </a:xfrm>
          <a:prstGeom prst="line">
            <a:avLst/>
          </a:prstGeom>
          <a:ln w="57150">
            <a:solidFill>
              <a:srgbClr val="E0A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75405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2.1 </a:t>
            </a:r>
            <a:r>
              <a:rPr lang="ko-KR" altLang="en-US" dirty="0" err="1">
                <a:latin typeface="KoPub돋움체_Pro Bold" pitchFamily="18" charset="-127"/>
                <a:ea typeface="KoPub돋움체_Pro Bold" pitchFamily="18" charset="-127"/>
              </a:rPr>
              <a:t>파이토치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 개요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b="1" dirty="0" err="1">
                <a:latin typeface="KoPub돋움체_Pro Bold" pitchFamily="18" charset="-127"/>
                <a:ea typeface="KoPub돋움체_Pro Bold" pitchFamily="18" charset="-127"/>
              </a:rPr>
              <a:t>파이토치의</a:t>
            </a:r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 아키텍처</a:t>
            </a:r>
            <a:endParaRPr lang="ko-KR" altLang="en-US" b="1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이것이 오프셋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스트라이드와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무슨 관계가 있을까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?</a:t>
            </a: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조금 더 극적인 효과를 위해 행과 열의 수가 다른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텐서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A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와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A</a:t>
            </a:r>
            <a:r>
              <a:rPr lang="en-US" altLang="ko-KR" baseline="30000" dirty="0">
                <a:latin typeface="KoPub돋움체_Pro Light" pitchFamily="18" charset="-127"/>
                <a:ea typeface="KoPub돋움체_Pro Light" pitchFamily="18" charset="-127"/>
              </a:rPr>
              <a:t>T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를 생성해 보자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A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와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A</a:t>
            </a:r>
            <a:r>
              <a:rPr lang="en-US" altLang="ko-KR" baseline="30000" dirty="0">
                <a:latin typeface="KoPub돋움체_Pro Light" pitchFamily="18" charset="-127"/>
                <a:ea typeface="KoPub돋움체_Pro Light" pitchFamily="18" charset="-127"/>
              </a:rPr>
              <a:t>T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를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1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차원 배열로 바꾸어서 메모리에 저장시키기 위해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텐서의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값들을 연속적으로 배치해 보자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389AD6C0-4A26-4998-9457-C23C4152DE82}"/>
              </a:ext>
            </a:extLst>
          </p:cNvPr>
          <p:cNvSpPr txBox="1">
            <a:spLocks/>
          </p:cNvSpPr>
          <p:nvPr/>
        </p:nvSpPr>
        <p:spPr>
          <a:xfrm>
            <a:off x="597117" y="3143852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/>
              <a:t> 그림 </a:t>
            </a:r>
            <a:r>
              <a:rPr lang="en-US" altLang="ko-KR" sz="1600" b="1" dirty="0"/>
              <a:t>2-6 3</a:t>
            </a:r>
            <a:r>
              <a:rPr lang="ko-KR" altLang="en-US" sz="1600" b="1" dirty="0"/>
              <a:t>차원 </a:t>
            </a:r>
            <a:r>
              <a:rPr lang="ko-KR" altLang="en-US" sz="1600" b="1" dirty="0" err="1"/>
              <a:t>텐서를</a:t>
            </a:r>
            <a:r>
              <a:rPr lang="ko-KR" altLang="en-US" sz="1600" b="1" dirty="0"/>
              <a:t> </a:t>
            </a:r>
            <a:r>
              <a:rPr lang="en-US" altLang="ko-KR" sz="1600" b="1" dirty="0"/>
              <a:t>1</a:t>
            </a:r>
            <a:r>
              <a:rPr lang="ko-KR" altLang="en-US" sz="1600" b="1" dirty="0"/>
              <a:t>차원으로 변환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EAAD79B-06B4-449D-BB0D-4C0D33D30F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297" y="3585585"/>
            <a:ext cx="5124450" cy="157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0743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2.1 </a:t>
            </a:r>
            <a:r>
              <a:rPr lang="ko-KR" altLang="en-US" dirty="0" err="1">
                <a:latin typeface="KoPub돋움체_Pro Bold" pitchFamily="18" charset="-127"/>
                <a:ea typeface="KoPub돋움체_Pro Bold" pitchFamily="18" charset="-127"/>
              </a:rPr>
              <a:t>파이토치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 개요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b="1" dirty="0" err="1">
                <a:latin typeface="KoPub돋움체_Pro Bold" pitchFamily="18" charset="-127"/>
                <a:ea typeface="KoPub돋움체_Pro Bold" pitchFamily="18" charset="-127"/>
              </a:rPr>
              <a:t>파이토치의</a:t>
            </a:r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 아키텍처</a:t>
            </a:r>
            <a:endParaRPr lang="ko-KR" altLang="en-US" b="1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A(2×3)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와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A</a:t>
            </a:r>
            <a:r>
              <a:rPr lang="en-US" altLang="ko-KR" baseline="30000" dirty="0">
                <a:latin typeface="KoPub돋움체_Pro Light" pitchFamily="18" charset="-127"/>
                <a:ea typeface="KoPub돋움체_Pro Light" pitchFamily="18" charset="-127"/>
              </a:rPr>
              <a:t>T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(3×2)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는 다른 형태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(shape)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를 갖지만 스토리지의 값들은 서로 같음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A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와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A</a:t>
            </a:r>
            <a:r>
              <a:rPr lang="en-US" altLang="ko-KR" baseline="30000" dirty="0">
                <a:latin typeface="KoPub돋움체_Pro Light" pitchFamily="18" charset="-127"/>
                <a:ea typeface="KoPub돋움체_Pro Light" pitchFamily="18" charset="-127"/>
              </a:rPr>
              <a:t>T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를 구분하는 용도로 오프셋과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스트라이드를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사용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다음 그림의 스토리지에서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2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를 얻기 위해서는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1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에서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1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칸을 뛰어넘어야 하고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4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를 얻기 위해서는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3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을 뛰어넘어야 함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텐서에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대한 스토리지의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스트라이드는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(3, 1)</a:t>
            </a:r>
          </a:p>
        </p:txBody>
      </p:sp>
    </p:spTree>
    <p:extLst>
      <p:ext uri="{BB962C8B-B14F-4D97-AF65-F5344CB8AC3E}">
        <p14:creationId xmlns:p14="http://schemas.microsoft.com/office/powerpoint/2010/main" val="17789140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2.1 </a:t>
            </a:r>
            <a:r>
              <a:rPr lang="ko-KR" altLang="en-US" dirty="0" err="1">
                <a:latin typeface="KoPub돋움체_Pro Bold" pitchFamily="18" charset="-127"/>
                <a:ea typeface="KoPub돋움체_Pro Bold" pitchFamily="18" charset="-127"/>
              </a:rPr>
              <a:t>파이토치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 개요</a:t>
            </a:r>
            <a:endParaRPr lang="ko-KR" altLang="en-US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F286C7F8-54BD-434D-ADDC-900543FAB4D7}"/>
              </a:ext>
            </a:extLst>
          </p:cNvPr>
          <p:cNvSpPr txBox="1">
            <a:spLocks/>
          </p:cNvSpPr>
          <p:nvPr/>
        </p:nvSpPr>
        <p:spPr>
          <a:xfrm>
            <a:off x="597117" y="1530856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/>
              <a:t> 그림 </a:t>
            </a:r>
            <a:r>
              <a:rPr lang="en-US" altLang="ko-KR" sz="1600" b="1" dirty="0"/>
              <a:t>2-7 A</a:t>
            </a:r>
            <a:r>
              <a:rPr lang="ko-KR" altLang="en-US" sz="1600" b="1" dirty="0"/>
              <a:t>를 </a:t>
            </a:r>
            <a:r>
              <a:rPr lang="en-US" altLang="ko-KR" sz="1600" b="1" dirty="0"/>
              <a:t>1</a:t>
            </a:r>
            <a:r>
              <a:rPr lang="ko-KR" altLang="en-US" sz="1600" b="1" dirty="0"/>
              <a:t>차원으로 변환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509DD27-F75E-4460-AE45-BADB4C75E3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724" y="1993394"/>
            <a:ext cx="4362450" cy="333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0177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2.1 </a:t>
            </a:r>
            <a:r>
              <a:rPr lang="ko-KR" altLang="en-US" dirty="0" err="1">
                <a:latin typeface="KoPub돋움체_Pro Bold" pitchFamily="18" charset="-127"/>
                <a:ea typeface="KoPub돋움체_Pro Bold" pitchFamily="18" charset="-127"/>
              </a:rPr>
              <a:t>파이토치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 개요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b="1" dirty="0" err="1">
                <a:latin typeface="KoPub돋움체_Pro Bold" pitchFamily="18" charset="-127"/>
                <a:ea typeface="KoPub돋움체_Pro Bold" pitchFamily="18" charset="-127"/>
              </a:rPr>
              <a:t>파이토치의</a:t>
            </a:r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 아키텍처</a:t>
            </a:r>
            <a:endParaRPr lang="ko-KR" altLang="en-US" b="1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반면에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A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의 전치 행렬은 좀 다름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다음 그림의 스토리지에서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4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를 얻기 위해서는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1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에서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1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칸을 뛰어넘어야 하고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2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을 얻기 위해서는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2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를 뛰어넘어야 함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텐서에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대한 스토리지의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스트라이드는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(2, 1)</a:t>
            </a:r>
          </a:p>
        </p:txBody>
      </p:sp>
    </p:spTree>
    <p:extLst>
      <p:ext uri="{BB962C8B-B14F-4D97-AF65-F5344CB8AC3E}">
        <p14:creationId xmlns:p14="http://schemas.microsoft.com/office/powerpoint/2010/main" val="25709538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2.1 </a:t>
            </a:r>
            <a:r>
              <a:rPr lang="ko-KR" altLang="en-US" dirty="0" err="1">
                <a:latin typeface="KoPub돋움체_Pro Bold" pitchFamily="18" charset="-127"/>
                <a:ea typeface="KoPub돋움체_Pro Bold" pitchFamily="18" charset="-127"/>
              </a:rPr>
              <a:t>파이토치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 개요</a:t>
            </a:r>
            <a:endParaRPr lang="ko-KR" altLang="en-US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F286C7F8-54BD-434D-ADDC-900543FAB4D7}"/>
              </a:ext>
            </a:extLst>
          </p:cNvPr>
          <p:cNvSpPr txBox="1">
            <a:spLocks/>
          </p:cNvSpPr>
          <p:nvPr/>
        </p:nvSpPr>
        <p:spPr>
          <a:xfrm>
            <a:off x="597117" y="1530856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/>
              <a:t> 그림 </a:t>
            </a:r>
            <a:r>
              <a:rPr lang="en-US" altLang="ko-KR" sz="1600" b="1" dirty="0"/>
              <a:t>2-8 A</a:t>
            </a:r>
            <a:r>
              <a:rPr lang="ko-KR" altLang="en-US" sz="1600" b="1" dirty="0"/>
              <a:t>의 전치 행렬을 </a:t>
            </a:r>
            <a:r>
              <a:rPr lang="en-US" altLang="ko-KR" sz="1600" b="1" dirty="0"/>
              <a:t>1</a:t>
            </a:r>
            <a:r>
              <a:rPr lang="ko-KR" altLang="en-US" sz="1600" b="1" dirty="0"/>
              <a:t>차원으로 변환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FF204E2-053D-4180-881B-D0D9245124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724" y="1986299"/>
            <a:ext cx="4029075" cy="3286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10221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2.1 </a:t>
            </a:r>
            <a:r>
              <a:rPr lang="ko-KR" altLang="en-US" dirty="0" err="1">
                <a:latin typeface="KoPub돋움체_Pro Bold" pitchFamily="18" charset="-127"/>
                <a:ea typeface="KoPub돋움체_Pro Bold" pitchFamily="18" charset="-127"/>
              </a:rPr>
              <a:t>파이토치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 개요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b="1" dirty="0" err="1">
                <a:latin typeface="KoPub돋움체_Pro Bold" pitchFamily="18" charset="-127"/>
                <a:ea typeface="KoPub돋움체_Pro Bold" pitchFamily="18" charset="-127"/>
              </a:rPr>
              <a:t>파이토치의</a:t>
            </a:r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 아키텍처</a:t>
            </a:r>
            <a:endParaRPr lang="ko-KR" altLang="en-US" b="1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이와 같이 오프셋과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스트라이드는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데이터 자체가 아닌 행렬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/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텐서를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구분하기 위해 사용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0936760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7" name="제목 8"/>
          <p:cNvSpPr>
            <a:spLocks noGrp="1"/>
          </p:cNvSpPr>
          <p:nvPr>
            <p:ph type="title"/>
          </p:nvPr>
        </p:nvSpPr>
        <p:spPr>
          <a:xfrm>
            <a:off x="531274" y="2564895"/>
            <a:ext cx="8081453" cy="800724"/>
          </a:xfrm>
        </p:spPr>
        <p:txBody>
          <a:bodyPr/>
          <a:lstStyle/>
          <a:p>
            <a:pPr algn="ctr"/>
            <a:r>
              <a:rPr lang="en-US" altLang="ko-KR" sz="2600" dirty="0"/>
              <a:t>2.2 </a:t>
            </a:r>
            <a:r>
              <a:rPr lang="ko-KR" altLang="en-US" sz="2600" dirty="0" err="1"/>
              <a:t>파이토치</a:t>
            </a:r>
            <a:r>
              <a:rPr lang="ko-KR" altLang="en-US" sz="2600" dirty="0"/>
              <a:t> 기초 문법</a:t>
            </a:r>
            <a:endParaRPr lang="en-US" altLang="ko-KR" sz="2600" dirty="0"/>
          </a:p>
        </p:txBody>
      </p:sp>
      <p:cxnSp>
        <p:nvCxnSpPr>
          <p:cNvPr id="8" name="직선 연결선 7"/>
          <p:cNvCxnSpPr/>
          <p:nvPr/>
        </p:nvCxnSpPr>
        <p:spPr>
          <a:xfrm>
            <a:off x="1699773" y="3399300"/>
            <a:ext cx="5779950" cy="11130"/>
          </a:xfrm>
          <a:prstGeom prst="line">
            <a:avLst/>
          </a:prstGeom>
          <a:ln w="57150">
            <a:solidFill>
              <a:srgbClr val="E0A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50057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2.2 </a:t>
            </a:r>
            <a:r>
              <a:rPr lang="ko-KR" altLang="en-US" dirty="0" err="1">
                <a:latin typeface="KoPub돋움체_Pro Bold" pitchFamily="18" charset="-127"/>
                <a:ea typeface="KoPub돋움체_Pro Bold" pitchFamily="18" charset="-127"/>
              </a:rPr>
              <a:t>파이토치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 기초 문법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b="1" dirty="0" err="1">
                <a:latin typeface="KoPub돋움체_Pro Bold" pitchFamily="18" charset="-127"/>
                <a:ea typeface="KoPub돋움체_Pro Bold" pitchFamily="18" charset="-127"/>
              </a:rPr>
              <a:t>파이토치</a:t>
            </a:r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 기초 문법</a:t>
            </a:r>
            <a:endParaRPr lang="ko-KR" altLang="en-US" b="1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파이토치는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텐서로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시작해서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텐서로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끝난다고 해도 과언이 아님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텐서를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잘 다룰 수 있어야 문제 해결이 가능하고 신경망에서 데이터 입력과 출력도 제어할 수 있음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지금부터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텐서를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다루는 기초적인 문법들을 알아보자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976993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2.2 </a:t>
            </a:r>
            <a:r>
              <a:rPr lang="ko-KR" altLang="en-US" dirty="0" err="1">
                <a:latin typeface="KoPub돋움체_Pro Bold" pitchFamily="18" charset="-127"/>
                <a:ea typeface="KoPub돋움체_Pro Bold" pitchFamily="18" charset="-127"/>
              </a:rPr>
              <a:t>파이토치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 기초 문법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b="1" dirty="0" err="1">
                <a:latin typeface="KoPub돋움체_Pro Bold" pitchFamily="18" charset="-127"/>
                <a:ea typeface="KoPub돋움체_Pro Bold" pitchFamily="18" charset="-127"/>
              </a:rPr>
              <a:t>텐서</a:t>
            </a:r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 다루기</a:t>
            </a:r>
            <a:endParaRPr lang="ko-KR" altLang="en-US" b="1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파이토치를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사용하기 위해서는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텐서의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사용법을 잘 숙지해야 함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먼저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텐서를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생성하는 방법에 대해 알아보자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339966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2.2 </a:t>
            </a:r>
            <a:r>
              <a:rPr lang="ko-KR" altLang="en-US" dirty="0" err="1">
                <a:latin typeface="KoPub돋움체_Pro Bold" pitchFamily="18" charset="-127"/>
                <a:ea typeface="KoPub돋움체_Pro Bold" pitchFamily="18" charset="-127"/>
              </a:rPr>
              <a:t>파이토치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 기초 문법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b="1" dirty="0" err="1">
                <a:latin typeface="KoPub돋움체_Pro Bold" pitchFamily="18" charset="-127"/>
                <a:ea typeface="KoPub돋움체_Pro Bold" pitchFamily="18" charset="-127"/>
              </a:rPr>
              <a:t>텐서</a:t>
            </a:r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 다루기</a:t>
            </a:r>
            <a:endParaRPr lang="ko-KR" altLang="en-US" b="1" dirty="0">
              <a:latin typeface="KoPub돋움체_Pro Light" pitchFamily="18" charset="-127"/>
              <a:ea typeface="KoPub돋움체_Pro Light" pitchFamily="18" charset="-127"/>
            </a:endParaRPr>
          </a:p>
          <a:p>
            <a:pPr marL="334963" lvl="1" indent="0">
              <a:buNone/>
            </a:pPr>
            <a:r>
              <a:rPr lang="ko-KR" altLang="en-US" b="1" dirty="0" err="1">
                <a:latin typeface="KoPub돋움체_Pro Light" pitchFamily="18" charset="-127"/>
                <a:ea typeface="KoPub돋움체_Pro Light" pitchFamily="18" charset="-127"/>
              </a:rPr>
              <a:t>텐서</a:t>
            </a:r>
            <a:r>
              <a:rPr lang="ko-KR" altLang="en-US" b="1" dirty="0">
                <a:latin typeface="KoPub돋움체_Pro Light" pitchFamily="18" charset="-127"/>
                <a:ea typeface="KoPub돋움체_Pro Light" pitchFamily="18" charset="-127"/>
              </a:rPr>
              <a:t> 생성 및 변환</a:t>
            </a:r>
          </a:p>
          <a:p>
            <a:pPr lvl="1"/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텐서는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파이토치의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가장 기본이 되는 데이터 구조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넘파이의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ndarray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와 비슷하며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GPU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에서의 연산도 가능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텐서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생성은 다음과 같은 코드를 이용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B764F5B-4097-4CCC-9A40-3BF44108C1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580" y="3256179"/>
            <a:ext cx="6286500" cy="100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4732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2.1 </a:t>
            </a:r>
            <a:r>
              <a:rPr lang="ko-KR" altLang="en-US" dirty="0" err="1">
                <a:latin typeface="KoPub돋움체_Pro Bold" pitchFamily="18" charset="-127"/>
                <a:ea typeface="KoPub돋움체_Pro Bold" pitchFamily="18" charset="-127"/>
              </a:rPr>
              <a:t>파이토치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 개요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b="1" dirty="0" err="1">
                <a:latin typeface="KoPub돋움체_Pro Bold" pitchFamily="18" charset="-127"/>
                <a:ea typeface="KoPub돋움체_Pro Bold" pitchFamily="18" charset="-127"/>
              </a:rPr>
              <a:t>파이토치</a:t>
            </a:r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 개요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파이토치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en-US" altLang="ko-KR" dirty="0" err="1">
                <a:solidFill>
                  <a:schemeClr val="bg1">
                    <a:lumMod val="65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PyTorch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는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2017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년 초에 공개된 딥러닝 프레임워크로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루아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(Lua)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언어로 개발되었던 토치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(Torch)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를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페이스북에서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파이썬 버전으로 내놓은 것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토치는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파이썬의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넘파이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(NumPy)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라이브러리처럼 과학 연산을 위한 라이브러리로 공개되었지만 이후 발전을 거듭하면서 딥러닝 프레임워크로 발전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파이토치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공식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튜토리얼에서는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파이토치를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다음과 같이 언급하고 있음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파이썬 기반의 과학 연산 패키지로 다음 두 집단을 대상으로 함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marL="334963" lvl="1" indent="0">
              <a:buNone/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      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넘파이를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대체하면서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GPU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를 이용한 연산이 필요한 경우</a:t>
            </a:r>
          </a:p>
          <a:p>
            <a:pPr marL="334963" lvl="1" indent="0">
              <a:buNone/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       최대한의 유연성과 속도를 제공하는 딥러닝 연구 플랫폼이 필요한 경우</a:t>
            </a:r>
          </a:p>
          <a:p>
            <a:pPr marL="334963" lvl="1" indent="0">
              <a:buNone/>
            </a:pP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무엇보다 주목받는 이유 중 하나는 간결하고 빠른 구현성에 있음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08FB787-89E4-4EDA-A7D8-8F180747BB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201" y="4159298"/>
            <a:ext cx="76200" cy="762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370090F-EC65-46A6-96E4-9F0ECBD5C5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201" y="4504940"/>
            <a:ext cx="76200" cy="7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2.2 </a:t>
            </a:r>
            <a:r>
              <a:rPr lang="ko-KR" altLang="en-US" dirty="0" err="1">
                <a:latin typeface="KoPub돋움체_Pro Bold" pitchFamily="18" charset="-127"/>
                <a:ea typeface="KoPub돋움체_Pro Bold" pitchFamily="18" charset="-127"/>
              </a:rPr>
              <a:t>파이토치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 기초 문법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b="1" dirty="0" err="1">
                <a:latin typeface="KoPub돋움체_Pro Bold" pitchFamily="18" charset="-127"/>
                <a:ea typeface="KoPub돋움체_Pro Bold" pitchFamily="18" charset="-127"/>
              </a:rPr>
              <a:t>텐서</a:t>
            </a:r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 다루기</a:t>
            </a:r>
            <a:endParaRPr lang="ko-KR" altLang="en-US" b="1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다음은 생성된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텐서의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결과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E4B3730-BF38-44F2-95F4-0D7909D52D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580" y="2276860"/>
            <a:ext cx="3171825" cy="128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57981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2.2 </a:t>
            </a:r>
            <a:r>
              <a:rPr lang="ko-KR" altLang="en-US" dirty="0" err="1">
                <a:latin typeface="KoPub돋움체_Pro Bold" pitchFamily="18" charset="-127"/>
                <a:ea typeface="KoPub돋움체_Pro Bold" pitchFamily="18" charset="-127"/>
              </a:rPr>
              <a:t>파이토치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 기초 문법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b="1" dirty="0" err="1">
                <a:latin typeface="KoPub돋움체_Pro Bold" pitchFamily="18" charset="-127"/>
                <a:ea typeface="KoPub돋움체_Pro Bold" pitchFamily="18" charset="-127"/>
              </a:rPr>
              <a:t>텐서</a:t>
            </a:r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 다루기</a:t>
            </a:r>
            <a:endParaRPr lang="ko-KR" altLang="en-US" b="1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이번에는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텐서를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ndarray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로 변환해 보자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69BD468-CE67-4F4D-A496-CD526C59D6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580" y="2276860"/>
            <a:ext cx="5762625" cy="123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33136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2.2 </a:t>
            </a:r>
            <a:r>
              <a:rPr lang="ko-KR" altLang="en-US" dirty="0" err="1">
                <a:latin typeface="KoPub돋움체_Pro Bold" pitchFamily="18" charset="-127"/>
                <a:ea typeface="KoPub돋움체_Pro Bold" pitchFamily="18" charset="-127"/>
              </a:rPr>
              <a:t>파이토치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 기초 문법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b="1" dirty="0" err="1">
                <a:latin typeface="KoPub돋움체_Pro Bold" pitchFamily="18" charset="-127"/>
                <a:ea typeface="KoPub돋움체_Pro Bold" pitchFamily="18" charset="-127"/>
              </a:rPr>
              <a:t>텐서</a:t>
            </a:r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 다루기</a:t>
            </a:r>
            <a:endParaRPr lang="ko-KR" altLang="en-US" b="1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다음은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텐서를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ndarray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로 변환한 결과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8362DBF-BA5B-43E2-AA05-6A6AC52E3D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580" y="2258339"/>
            <a:ext cx="666750" cy="128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63990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2.2 </a:t>
            </a:r>
            <a:r>
              <a:rPr lang="ko-KR" altLang="en-US" dirty="0" err="1">
                <a:latin typeface="KoPub돋움체_Pro Bold" pitchFamily="18" charset="-127"/>
                <a:ea typeface="KoPub돋움체_Pro Bold" pitchFamily="18" charset="-127"/>
              </a:rPr>
              <a:t>파이토치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 기초 문법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b="1" dirty="0" err="1">
                <a:latin typeface="KoPub돋움체_Pro Bold" pitchFamily="18" charset="-127"/>
                <a:ea typeface="KoPub돋움체_Pro Bold" pitchFamily="18" charset="-127"/>
              </a:rPr>
              <a:t>텐서</a:t>
            </a:r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 다루기</a:t>
            </a:r>
            <a:endParaRPr lang="ko-KR" altLang="en-US" b="1" dirty="0">
              <a:latin typeface="KoPub돋움체_Pro Light" pitchFamily="18" charset="-127"/>
              <a:ea typeface="KoPub돋움체_Pro Light" pitchFamily="18" charset="-127"/>
            </a:endParaRPr>
          </a:p>
          <a:p>
            <a:pPr marL="334963" lvl="1" indent="0">
              <a:buNone/>
            </a:pPr>
            <a:r>
              <a:rPr lang="ko-KR" altLang="en-US" b="1" dirty="0" err="1">
                <a:latin typeface="KoPub돋움체_Pro Light" pitchFamily="18" charset="-127"/>
                <a:ea typeface="KoPub돋움체_Pro Light" pitchFamily="18" charset="-127"/>
              </a:rPr>
              <a:t>텐서의</a:t>
            </a:r>
            <a:r>
              <a:rPr lang="ko-KR" altLang="en-US" b="1" dirty="0">
                <a:latin typeface="KoPub돋움체_Pro Light" pitchFamily="18" charset="-127"/>
                <a:ea typeface="KoPub돋움체_Pro Light" pitchFamily="18" charset="-127"/>
              </a:rPr>
              <a:t> 인덱스 조작</a:t>
            </a:r>
          </a:p>
          <a:p>
            <a:pPr lvl="1"/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텐서의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인덱스를 조작하는 방법은 여러 가지가 있음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텐서는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넘파이의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ndarray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를 조작하는 것과 유사하게 동작하기 때문에 배열처럼 인덱스를 바로 지정하거나 슬라이스 등을 사용할 수 있음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텐서의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자료형은 다음과 같음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marL="334963" lvl="1" indent="0">
              <a:buNone/>
            </a:pP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        </a:t>
            </a:r>
            <a:r>
              <a:rPr lang="en-US" altLang="ko-KR" b="1" dirty="0" err="1">
                <a:latin typeface="KoPub돋움체_Pro Light" pitchFamily="18" charset="-127"/>
                <a:ea typeface="KoPub돋움체_Pro Light" pitchFamily="18" charset="-127"/>
              </a:rPr>
              <a:t>torch.FloatTensor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: 32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비트의 부동 소수점</a:t>
            </a:r>
          </a:p>
          <a:p>
            <a:pPr marL="334963" lvl="1" indent="0">
              <a:buNone/>
            </a:pP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        </a:t>
            </a:r>
            <a:r>
              <a:rPr lang="en-US" altLang="ko-KR" b="1" dirty="0" err="1">
                <a:latin typeface="KoPub돋움체_Pro Light" pitchFamily="18" charset="-127"/>
                <a:ea typeface="KoPub돋움체_Pro Light" pitchFamily="18" charset="-127"/>
              </a:rPr>
              <a:t>torch.DoubleTensor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: 64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비트의 부동 소수점</a:t>
            </a:r>
          </a:p>
          <a:p>
            <a:pPr marL="334963" lvl="1" indent="0">
              <a:buNone/>
            </a:pP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        </a:t>
            </a:r>
            <a:r>
              <a:rPr lang="en-US" altLang="ko-KR" b="1" dirty="0" err="1">
                <a:latin typeface="KoPub돋움체_Pro Light" pitchFamily="18" charset="-127"/>
                <a:ea typeface="KoPub돋움체_Pro Light" pitchFamily="18" charset="-127"/>
              </a:rPr>
              <a:t>torch.LongTensor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: 64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비트의 부호가 있는 정수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3008B70-C1DE-4ACA-B55F-DC1B8DFA34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201" y="3928870"/>
            <a:ext cx="76200" cy="762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9E136C6-0679-437A-A1B5-EAE5532C66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0794" y="4235498"/>
            <a:ext cx="76200" cy="762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D82B1D3-9412-4BF4-BAD6-B4B2947FB2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0794" y="4581140"/>
            <a:ext cx="76200" cy="7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79654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2.2 </a:t>
            </a:r>
            <a:r>
              <a:rPr lang="ko-KR" altLang="en-US" dirty="0" err="1">
                <a:latin typeface="KoPub돋움체_Pro Bold" pitchFamily="18" charset="-127"/>
                <a:ea typeface="KoPub돋움체_Pro Bold" pitchFamily="18" charset="-127"/>
              </a:rPr>
              <a:t>파이토치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 기초 문법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b="1" dirty="0" err="1">
                <a:latin typeface="KoPub돋움체_Pro Bold" pitchFamily="18" charset="-127"/>
                <a:ea typeface="KoPub돋움체_Pro Bold" pitchFamily="18" charset="-127"/>
              </a:rPr>
              <a:t>텐서</a:t>
            </a:r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 다루기</a:t>
            </a:r>
            <a:endParaRPr lang="ko-KR" altLang="en-US" b="1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이외에도 다양한 유형의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텐서가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있음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텐서의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인덱스 조작은 다음과 같은 코드를 이용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329D3B4-75EA-4757-ACA9-9A763DF010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580" y="2622502"/>
            <a:ext cx="5553075" cy="100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10749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2.2 </a:t>
            </a:r>
            <a:r>
              <a:rPr lang="ko-KR" altLang="en-US" dirty="0" err="1">
                <a:latin typeface="KoPub돋움체_Pro Bold" pitchFamily="18" charset="-127"/>
                <a:ea typeface="KoPub돋움체_Pro Bold" pitchFamily="18" charset="-127"/>
              </a:rPr>
              <a:t>파이토치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 기초 문법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b="1" dirty="0" err="1">
                <a:latin typeface="KoPub돋움체_Pro Bold" pitchFamily="18" charset="-127"/>
                <a:ea typeface="KoPub돋움체_Pro Bold" pitchFamily="18" charset="-127"/>
              </a:rPr>
              <a:t>텐서</a:t>
            </a:r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 다루기</a:t>
            </a:r>
            <a:endParaRPr lang="ko-KR" altLang="en-US" b="1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코드에서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-1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번 인덱스는 맨 뒤에서부터 시작하는 인덱스를 의미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다음은 인덱스 조작에 대한 결과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5F16471-4C17-4E6B-B58C-7C354156F0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580" y="2622502"/>
            <a:ext cx="2981325" cy="71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76147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2.2 </a:t>
            </a:r>
            <a:r>
              <a:rPr lang="ko-KR" altLang="en-US" dirty="0" err="1">
                <a:latin typeface="KoPub돋움체_Pro Bold" pitchFamily="18" charset="-127"/>
                <a:ea typeface="KoPub돋움체_Pro Bold" pitchFamily="18" charset="-127"/>
              </a:rPr>
              <a:t>파이토치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 기초 문법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b="1" dirty="0" err="1">
                <a:latin typeface="KoPub돋움체_Pro Bold" pitchFamily="18" charset="-127"/>
                <a:ea typeface="KoPub돋움체_Pro Bold" pitchFamily="18" charset="-127"/>
              </a:rPr>
              <a:t>텐서</a:t>
            </a:r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 다루기</a:t>
            </a:r>
            <a:endParaRPr lang="ko-KR" altLang="en-US" b="1" dirty="0">
              <a:latin typeface="KoPub돋움체_Pro Light" pitchFamily="18" charset="-127"/>
              <a:ea typeface="KoPub돋움체_Pro Light" pitchFamily="18" charset="-127"/>
            </a:endParaRPr>
          </a:p>
          <a:p>
            <a:pPr marL="334963" lvl="1" indent="0">
              <a:buNone/>
            </a:pPr>
            <a:r>
              <a:rPr lang="ko-KR" altLang="en-US" b="1" dirty="0" err="1">
                <a:latin typeface="KoPub돋움체_Pro Light" pitchFamily="18" charset="-127"/>
                <a:ea typeface="KoPub돋움체_Pro Light" pitchFamily="18" charset="-127"/>
              </a:rPr>
              <a:t>텐서</a:t>
            </a:r>
            <a:r>
              <a:rPr lang="ko-KR" altLang="en-US" b="1" dirty="0">
                <a:latin typeface="KoPub돋움체_Pro Light" pitchFamily="18" charset="-127"/>
                <a:ea typeface="KoPub돋움체_Pro Light" pitchFamily="18" charset="-127"/>
              </a:rPr>
              <a:t> 연산 및 차원 조작</a:t>
            </a:r>
          </a:p>
          <a:p>
            <a:pPr lvl="1"/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텐서는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넘파이의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ndarray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처럼 다양한 수학 연산이 가능하며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GPU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를 사용하면 더 빠르게 연산할 수 있음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참고로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텐서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간의 타입이 다르면 연산이 불가능함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예를 들어 </a:t>
            </a:r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FloatTensor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와 </a:t>
            </a:r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DoubleTensor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간에 사칙 연산을 수행하면 오류가 발생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다음과 같이 벡터 두 개를 생성하여 사칙 연산을 할 수 있음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3645C80-DC0E-461E-BA6E-38C790FA22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187" y="3889856"/>
            <a:ext cx="3667125" cy="72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27988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2.2 </a:t>
            </a:r>
            <a:r>
              <a:rPr lang="ko-KR" altLang="en-US" dirty="0" err="1">
                <a:latin typeface="KoPub돋움체_Pro Bold" pitchFamily="18" charset="-127"/>
                <a:ea typeface="KoPub돋움체_Pro Bold" pitchFamily="18" charset="-127"/>
              </a:rPr>
              <a:t>파이토치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 기초 문법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b="1" dirty="0" err="1">
                <a:latin typeface="KoPub돋움체_Pro Bold" pitchFamily="18" charset="-127"/>
                <a:ea typeface="KoPub돋움체_Pro Bold" pitchFamily="18" charset="-127"/>
              </a:rPr>
              <a:t>텐서</a:t>
            </a:r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 다루기</a:t>
            </a:r>
            <a:endParaRPr lang="ko-KR" altLang="en-US" b="1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다음은 벡터 간 뺄셈 연산에 대한 결과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7D99977-A242-419A-A11E-71EF121269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187" y="2230606"/>
            <a:ext cx="1400175" cy="21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12402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2.2 </a:t>
            </a:r>
            <a:r>
              <a:rPr lang="ko-KR" altLang="en-US" dirty="0" err="1">
                <a:latin typeface="KoPub돋움체_Pro Bold" pitchFamily="18" charset="-127"/>
                <a:ea typeface="KoPub돋움체_Pro Bold" pitchFamily="18" charset="-127"/>
              </a:rPr>
              <a:t>파이토치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 기초 문법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b="1" dirty="0" err="1">
                <a:latin typeface="KoPub돋움체_Pro Bold" pitchFamily="18" charset="-127"/>
                <a:ea typeface="KoPub돋움체_Pro Bold" pitchFamily="18" charset="-127"/>
              </a:rPr>
              <a:t>텐서</a:t>
            </a:r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 다루기</a:t>
            </a:r>
            <a:endParaRPr lang="ko-KR" altLang="en-US" b="1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이번에는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텐서의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차원을 조작해 보자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텐서의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차원에 대한 문제는 신경망에서 자주 다루어지므로 상당히 중요함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텐서의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차원을 변경하는 가장 대표적인 방법은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view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를 이용하는 것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이외에도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텐서를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결합하는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stack, cat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과 차원을 교환하는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t, transpose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도 사용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view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는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넘파이의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reshape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과 유사하며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cat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은 다른 길이의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텐서를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하나로 병합할 때 사용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또한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transpose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는 행렬의 전치 외에도 차원의 순서를 변경할 때도 사용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5939460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2.2 </a:t>
            </a:r>
            <a:r>
              <a:rPr lang="ko-KR" altLang="en-US" dirty="0" err="1">
                <a:latin typeface="KoPub돋움체_Pro Bold" pitchFamily="18" charset="-127"/>
                <a:ea typeface="KoPub돋움체_Pro Bold" pitchFamily="18" charset="-127"/>
              </a:rPr>
              <a:t>파이토치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 기초 문법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b="1" dirty="0" err="1">
                <a:latin typeface="KoPub돋움체_Pro Bold" pitchFamily="18" charset="-127"/>
                <a:ea typeface="KoPub돋움체_Pro Bold" pitchFamily="18" charset="-127"/>
              </a:rPr>
              <a:t>텐서</a:t>
            </a:r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 다루기</a:t>
            </a:r>
            <a:endParaRPr lang="ko-KR" altLang="en-US" b="1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텐서의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차원을 조작하는 코드는 다음과 같음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EF77150-E9A4-4EB3-A0D9-70ED12CAF2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614" y="2282945"/>
            <a:ext cx="6457950" cy="316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8464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2.1 </a:t>
            </a:r>
            <a:r>
              <a:rPr lang="ko-KR" altLang="en-US" dirty="0" err="1">
                <a:latin typeface="KoPub돋움체_Pro Bold" pitchFamily="18" charset="-127"/>
                <a:ea typeface="KoPub돋움체_Pro Bold" pitchFamily="18" charset="-127"/>
              </a:rPr>
              <a:t>파이토치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 개요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b="1" dirty="0" err="1">
                <a:latin typeface="KoPub돋움체_Pro Bold" pitchFamily="18" charset="-127"/>
                <a:ea typeface="KoPub돋움체_Pro Bold" pitchFamily="18" charset="-127"/>
              </a:rPr>
              <a:t>파이토치</a:t>
            </a:r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 특징 및 장점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파이토치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특징은 다음과 같이 한마디로 특징 지을 수 있음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B471298-B12C-4D37-B19B-3662AF27EB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580" y="2276860"/>
            <a:ext cx="4286250" cy="25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41022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2.2 </a:t>
            </a:r>
            <a:r>
              <a:rPr lang="ko-KR" altLang="en-US" dirty="0" err="1">
                <a:latin typeface="KoPub돋움체_Pro Bold" pitchFamily="18" charset="-127"/>
                <a:ea typeface="KoPub돋움체_Pro Bold" pitchFamily="18" charset="-127"/>
              </a:rPr>
              <a:t>파이토치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 기초 문법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b="1" dirty="0" err="1">
                <a:latin typeface="KoPub돋움체_Pro Bold" pitchFamily="18" charset="-127"/>
                <a:ea typeface="KoPub돋움체_Pro Bold" pitchFamily="18" charset="-127"/>
              </a:rPr>
              <a:t>텐서</a:t>
            </a:r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 다루기</a:t>
            </a:r>
            <a:endParaRPr lang="ko-KR" altLang="en-US" b="1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다음은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텐서의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차원을 조작한 결과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AF68E59-96EA-4E06-A9FA-DFD8E6F86D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580" y="2287515"/>
            <a:ext cx="2038350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12358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2.2 </a:t>
            </a:r>
            <a:r>
              <a:rPr lang="ko-KR" altLang="en-US" dirty="0" err="1">
                <a:latin typeface="KoPub돋움체_Pro Bold" pitchFamily="18" charset="-127"/>
                <a:ea typeface="KoPub돋움체_Pro Bold" pitchFamily="18" charset="-127"/>
              </a:rPr>
              <a:t>파이토치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 기초 문법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데이터 준비</a:t>
            </a:r>
            <a:endParaRPr lang="ko-KR" altLang="en-US" b="1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데이터 호출에는 파이썬 라이브러리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판다스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(Pandas)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를 이용하는 방법과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파이토치에서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제공하는 데이터를 이용하는 방법이 있음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데이터가 이미지일 경우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이미지 모델을 사용해야 할 경우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)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분산된 파일에서 데이터를 읽은 후 전처리를 하고 배치 단위로 분할하여 처리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데이터가 텍스트일 경우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텍스트 모델을 사용해야 할 경우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)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임베딩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과정을 거쳐 서로 다른 길이의 시퀀스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(sequence)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를 배치 단위로 분할하여 처리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0761141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2.2 </a:t>
            </a:r>
            <a:r>
              <a:rPr lang="ko-KR" altLang="en-US" dirty="0" err="1">
                <a:latin typeface="KoPub돋움체_Pro Bold" pitchFamily="18" charset="-127"/>
                <a:ea typeface="KoPub돋움체_Pro Bold" pitchFamily="18" charset="-127"/>
              </a:rPr>
              <a:t>파이토치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 기초 문법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데이터 준비</a:t>
            </a:r>
            <a:endParaRPr lang="ko-KR" altLang="en-US" b="1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다음은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파이토치를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이용하여 데이터셋을 불러오는 다양한 방법으로 각각의 방법을 하나씩 살펴보자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marL="334963" lvl="1" indent="0">
              <a:buNone/>
            </a:pPr>
            <a:r>
              <a:rPr lang="ko-KR" altLang="en-US" b="1" dirty="0">
                <a:latin typeface="KoPub돋움체_Pro Light" pitchFamily="18" charset="-127"/>
                <a:ea typeface="KoPub돋움체_Pro Light" pitchFamily="18" charset="-127"/>
              </a:rPr>
              <a:t>단순하게 파일을 불러와서 사용</a:t>
            </a:r>
          </a:p>
          <a:p>
            <a:pPr lvl="1"/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판다스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라이브러리를 이용하여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JSON, PDF, CSV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등의 파일을 불러오는 방법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데이터가 복잡하지 않은 형태라면 단순하고 유용하게 사용될 수 있음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먼저 필요한 라이브러리를 설치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터미널 커맨드라인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아나콘다 프롬프트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에서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pip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명령어를 사용하여 다음 라이브러리를 설치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65CD33B-D50E-404B-9B08-E75A90C5B7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187" y="4465926"/>
            <a:ext cx="1647825" cy="23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85129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2.2 </a:t>
            </a:r>
            <a:r>
              <a:rPr lang="ko-KR" altLang="en-US" dirty="0" err="1">
                <a:latin typeface="KoPub돋움체_Pro Bold" pitchFamily="18" charset="-127"/>
                <a:ea typeface="KoPub돋움체_Pro Bold" pitchFamily="18" charset="-127"/>
              </a:rPr>
              <a:t>파이토치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 기초 문법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데이터 준비</a:t>
            </a:r>
            <a:endParaRPr lang="ko-KR" altLang="en-US" b="1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설치가 완료되었으면 예제 진행을 위한 라이브러리를 호출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FD371CC-F8EA-42D0-A0FB-134CB8619B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580" y="2233420"/>
            <a:ext cx="7162800" cy="177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08085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2.2 </a:t>
            </a:r>
            <a:r>
              <a:rPr lang="ko-KR" altLang="en-US" dirty="0" err="1">
                <a:latin typeface="KoPub돋움체_Pro Bold" pitchFamily="18" charset="-127"/>
                <a:ea typeface="KoPub돋움체_Pro Bold" pitchFamily="18" charset="-127"/>
              </a:rPr>
              <a:t>파이토치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 기초 문법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데이터 준비</a:t>
            </a:r>
            <a:endParaRPr lang="ko-KR" altLang="en-US" b="1" dirty="0">
              <a:latin typeface="KoPub돋움체_Pro Light" pitchFamily="18" charset="-127"/>
              <a:ea typeface="KoPub돋움체_Pro Light" pitchFamily="18" charset="-127"/>
            </a:endParaRPr>
          </a:p>
          <a:p>
            <a:pPr marL="334963" lvl="1" indent="0">
              <a:buNone/>
            </a:pPr>
            <a:r>
              <a:rPr lang="ko-KR" altLang="en-US" b="1" dirty="0">
                <a:latin typeface="KoPub돋움체_Pro Light" pitchFamily="18" charset="-127"/>
                <a:ea typeface="KoPub돋움체_Pro Light" pitchFamily="18" charset="-127"/>
              </a:rPr>
              <a:t>커스텀 데이터셋을 만들어서 사용</a:t>
            </a:r>
          </a:p>
          <a:p>
            <a:pPr lvl="1"/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딥러닝은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기본적으로 대량의 데이터를 이용하여 모델을 학습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데이터를 한 번에 메모리에 불러와서 훈련시키면 시간과 비용 측면에서 효율적이지 않음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데이터를 한 번에 다 부르지 않고 조금씩 나누어 불러서 사용하는 방식이 커스텀 데이터셋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(custom dataset)</a:t>
            </a:r>
          </a:p>
        </p:txBody>
      </p:sp>
    </p:spTree>
    <p:extLst>
      <p:ext uri="{BB962C8B-B14F-4D97-AF65-F5344CB8AC3E}">
        <p14:creationId xmlns:p14="http://schemas.microsoft.com/office/powerpoint/2010/main" val="106718700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2.2 </a:t>
            </a:r>
            <a:r>
              <a:rPr lang="ko-KR" altLang="en-US" dirty="0" err="1">
                <a:latin typeface="KoPub돋움체_Pro Bold" pitchFamily="18" charset="-127"/>
                <a:ea typeface="KoPub돋움체_Pro Bold" pitchFamily="18" charset="-127"/>
              </a:rPr>
              <a:t>파이토치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 기초 문법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데이터 준비</a:t>
            </a:r>
            <a:endParaRPr lang="ko-KR" altLang="en-US" b="1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먼저 </a:t>
            </a:r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CustomDataset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클래스를 구현하기 위해서는 다음 형태를 취해야 함</a:t>
            </a:r>
            <a:endParaRPr lang="en-US" altLang="ko-KR" dirty="0">
              <a:solidFill>
                <a:schemeClr val="bg1">
                  <a:lumMod val="65000"/>
                </a:schemeClr>
              </a:solidFill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CFA8CF0-94B3-4AA2-B6A2-1832C18F4B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580" y="2276860"/>
            <a:ext cx="6515100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25423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2.2 </a:t>
            </a:r>
            <a:r>
              <a:rPr lang="ko-KR" altLang="en-US" dirty="0" err="1">
                <a:latin typeface="KoPub돋움체_Pro Bold" pitchFamily="18" charset="-127"/>
                <a:ea typeface="KoPub돋움체_Pro Bold" pitchFamily="18" charset="-127"/>
              </a:rPr>
              <a:t>파이토치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 기초 문법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데이터 준비</a:t>
            </a:r>
            <a:endParaRPr lang="ko-KR" altLang="en-US" b="1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커스텀 데이터셋 구현 방법에 대해 예제를 통해 구체적으로 알아보자</a:t>
            </a:r>
            <a:endParaRPr lang="en-US" altLang="ko-KR" dirty="0">
              <a:solidFill>
                <a:schemeClr val="bg1">
                  <a:lumMod val="65000"/>
                </a:schemeClr>
              </a:solidFill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1B48CC5-A405-4223-98FA-A4B71314B2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187" y="2261682"/>
            <a:ext cx="6372225" cy="410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37807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2.2 </a:t>
            </a:r>
            <a:r>
              <a:rPr lang="ko-KR" altLang="en-US" dirty="0" err="1">
                <a:latin typeface="KoPub돋움체_Pro Bold" pitchFamily="18" charset="-127"/>
                <a:ea typeface="KoPub돋움체_Pro Bold" pitchFamily="18" charset="-127"/>
              </a:rPr>
              <a:t>파이토치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 기초 문법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데이터 준비</a:t>
            </a:r>
            <a:endParaRPr lang="ko-KR" altLang="en-US" b="1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CB8ABBB-0FC4-45E3-9024-FF57CDD2D9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580" y="1931218"/>
            <a:ext cx="6372225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37486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2.2 </a:t>
            </a:r>
            <a:r>
              <a:rPr lang="ko-KR" altLang="en-US" dirty="0" err="1">
                <a:latin typeface="KoPub돋움체_Pro Bold" pitchFamily="18" charset="-127"/>
                <a:ea typeface="KoPub돋움체_Pro Bold" pitchFamily="18" charset="-127"/>
              </a:rPr>
              <a:t>파이토치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 기초 문법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데이터 준비</a:t>
            </a:r>
            <a:endParaRPr lang="ko-KR" altLang="en-US" b="1" dirty="0">
              <a:latin typeface="KoPub돋움체_Pro Light" pitchFamily="18" charset="-127"/>
              <a:ea typeface="KoPub돋움체_Pro Light" pitchFamily="18" charset="-127"/>
            </a:endParaRPr>
          </a:p>
          <a:p>
            <a:pPr marL="334963" lvl="1" indent="0">
              <a:buNone/>
            </a:pPr>
            <a:r>
              <a:rPr lang="en-US" altLang="ko-KR" b="1" dirty="0" err="1">
                <a:latin typeface="KoPub돋움체_Pro Light" pitchFamily="18" charset="-127"/>
                <a:ea typeface="KoPub돋움체_Pro Light" pitchFamily="18" charset="-127"/>
              </a:rPr>
              <a:t>torch.utils.data.DataLoader</a:t>
            </a:r>
            <a:endParaRPr lang="en-US" altLang="ko-KR" b="1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데이터로더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DataLoader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)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객체는 학습에 사용될 데이터 전체를 보관했다가 모델 학습을 할 때 배치 크기만큼 데이터를 꺼내서 사용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이때 주의할 것은 데이터를 미리 잘라 놓는 것이 아니라 내부적으로 반복자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(iterator)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에 포함된 인덱스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(index)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를 이용하여 배치 크기만큼 데이터를 반환한다는 것</a:t>
            </a:r>
            <a:endParaRPr lang="en-US" altLang="ko-KR" dirty="0">
              <a:solidFill>
                <a:schemeClr val="bg1">
                  <a:lumMod val="65000"/>
                </a:schemeClr>
              </a:solidFill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D5FCB2AA-3BB6-4535-9F7C-799018339563}"/>
              </a:ext>
            </a:extLst>
          </p:cNvPr>
          <p:cNvSpPr txBox="1">
            <a:spLocks/>
          </p:cNvSpPr>
          <p:nvPr/>
        </p:nvSpPr>
        <p:spPr>
          <a:xfrm>
            <a:off x="597117" y="3463588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/>
              <a:t> 그림 </a:t>
            </a:r>
            <a:r>
              <a:rPr lang="en-US" altLang="ko-KR" sz="1600" b="1" dirty="0"/>
              <a:t>2-9 </a:t>
            </a:r>
            <a:r>
              <a:rPr lang="ko-KR" altLang="en-US" sz="1600" b="1" dirty="0" err="1"/>
              <a:t>데이터로더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EFA4123-64BF-4CF1-844D-919D66F226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331" y="3809230"/>
            <a:ext cx="6419850" cy="192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96283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2.2 </a:t>
            </a:r>
            <a:r>
              <a:rPr lang="ko-KR" altLang="en-US" dirty="0" err="1">
                <a:latin typeface="KoPub돋움체_Pro Bold" pitchFamily="18" charset="-127"/>
                <a:ea typeface="KoPub돋움체_Pro Bold" pitchFamily="18" charset="-127"/>
              </a:rPr>
              <a:t>파이토치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 기초 문법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데이터 준비</a:t>
            </a:r>
            <a:endParaRPr lang="ko-KR" altLang="en-US" b="1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데이터로더는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다음과 같이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for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문을 이용하여 구문을 반복 실행하는 것과 같음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다음과 같은 결과가 출력</a:t>
            </a:r>
            <a:endParaRPr lang="en-US" altLang="ko-KR" dirty="0">
              <a:solidFill>
                <a:schemeClr val="bg1">
                  <a:lumMod val="65000"/>
                </a:schemeClr>
              </a:solidFill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94A0856-5A67-4C8D-8503-6B0B604DAF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187" y="2237004"/>
            <a:ext cx="2895600" cy="101917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A222288-A771-4F96-B3CA-7191303AFE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016" y="3942249"/>
            <a:ext cx="1571625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3064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2.1 </a:t>
            </a:r>
            <a:r>
              <a:rPr lang="ko-KR" altLang="en-US" dirty="0" err="1">
                <a:latin typeface="KoPub돋움체_Pro Bold" pitchFamily="18" charset="-127"/>
                <a:ea typeface="KoPub돋움체_Pro Bold" pitchFamily="18" charset="-127"/>
              </a:rPr>
              <a:t>파이토치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 개요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b="1" dirty="0" err="1">
                <a:latin typeface="KoPub돋움체_Pro Bold" pitchFamily="18" charset="-127"/>
                <a:ea typeface="KoPub돋움체_Pro Bold" pitchFamily="18" charset="-127"/>
              </a:rPr>
              <a:t>파이토치</a:t>
            </a:r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 특징 및 장점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GPU,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텐서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동적 신경망이란 무엇을 의미할까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? </a:t>
            </a: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각각의 의미는 다음과 같음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marL="334963" lvl="1" indent="0">
              <a:buNone/>
            </a:pP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        </a:t>
            </a:r>
            <a:r>
              <a:rPr lang="en-US" altLang="ko-KR" b="1" dirty="0">
                <a:latin typeface="KoPub돋움체_Pro Light" pitchFamily="18" charset="-127"/>
                <a:ea typeface="KoPub돋움체_Pro Light" pitchFamily="18" charset="-127"/>
              </a:rPr>
              <a:t>GPU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(Graphics Processing Unit)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: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연산 속도를 빠르게 하는 역할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marL="334963" lvl="1" indent="0">
              <a:buNone/>
            </a:pP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        •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딥러닝에서는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기울기를 계산할 때 미분을 쓰는데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GPU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를 사용하면 빠른 계산이 가능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marL="334963" lvl="1" indent="0">
              <a:buNone/>
            </a:pP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        •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내부적으로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CUDA, </a:t>
            </a:r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cuDNN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이라는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API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를 통해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GPU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를 연산에 사용할 수 있음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marL="334963" lvl="1" indent="0">
              <a:buNone/>
            </a:pP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        •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병렬 연산에서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GPU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의 속도는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CPU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의 속도보다 훨씬 빠르므로 딥러닝 학습에서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GPU </a:t>
            </a:r>
          </a:p>
          <a:p>
            <a:pPr marL="334963" lvl="1" indent="0">
              <a:buNone/>
            </a:pP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         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사용은 필수라고 할 수 있음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7F5F9C1-89A3-42D9-897A-DA326D3E66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201" y="2968144"/>
            <a:ext cx="76200" cy="7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20563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2.2 </a:t>
            </a:r>
            <a:r>
              <a:rPr lang="ko-KR" altLang="en-US" dirty="0" err="1">
                <a:latin typeface="KoPub돋움체_Pro Bold" pitchFamily="18" charset="-127"/>
                <a:ea typeface="KoPub돋움체_Pro Bold" pitchFamily="18" charset="-127"/>
              </a:rPr>
              <a:t>파이토치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 기초 문법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데이터 준비</a:t>
            </a:r>
            <a:endParaRPr lang="ko-KR" altLang="en-US" b="1" dirty="0">
              <a:latin typeface="KoPub돋움체_Pro Light" pitchFamily="18" charset="-127"/>
              <a:ea typeface="KoPub돋움체_Pro Light" pitchFamily="18" charset="-127"/>
            </a:endParaRPr>
          </a:p>
          <a:p>
            <a:pPr marL="334963" lvl="1" indent="0">
              <a:buNone/>
            </a:pPr>
            <a:r>
              <a:rPr lang="ko-KR" altLang="en-US" b="1" dirty="0" err="1">
                <a:latin typeface="KoPub돋움체_Pro Light" pitchFamily="18" charset="-127"/>
                <a:ea typeface="KoPub돋움체_Pro Light" pitchFamily="18" charset="-127"/>
              </a:rPr>
              <a:t>파이토치에서</a:t>
            </a:r>
            <a:r>
              <a:rPr lang="ko-KR" altLang="en-US" b="1" dirty="0">
                <a:latin typeface="KoPub돋움체_Pro Light" pitchFamily="18" charset="-127"/>
                <a:ea typeface="KoPub돋움체_Pro Light" pitchFamily="18" charset="-127"/>
              </a:rPr>
              <a:t> 제공하는 데이터셋 사용</a:t>
            </a:r>
          </a:p>
          <a:p>
            <a:pPr lvl="1"/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토치비전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en-US" altLang="ko-KR" dirty="0" err="1">
                <a:solidFill>
                  <a:schemeClr val="bg1">
                    <a:lumMod val="65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torchvision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은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파이토치에서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제공하는 데이터셋들이 모여 있는 패키지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MNIST, ImageNet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을 포함한 유명한 데이터셋들을 제공하고 있음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다음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URL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에서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파이토치에서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제공하는 데이터셋을 확인할 수 있음</a:t>
            </a:r>
            <a:endParaRPr lang="en-US" altLang="ko-KR" dirty="0">
              <a:solidFill>
                <a:schemeClr val="bg1">
                  <a:lumMod val="65000"/>
                </a:schemeClr>
              </a:solidFill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ADB6846-DE44-48E2-8228-5C64A9C7ED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03" y="3256179"/>
            <a:ext cx="3667125" cy="27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41856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2.2 </a:t>
            </a:r>
            <a:r>
              <a:rPr lang="ko-KR" altLang="en-US" dirty="0" err="1">
                <a:latin typeface="KoPub돋움체_Pro Bold" pitchFamily="18" charset="-127"/>
                <a:ea typeface="KoPub돋움체_Pro Bold" pitchFamily="18" charset="-127"/>
              </a:rPr>
              <a:t>파이토치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 기초 문법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데이터 준비</a:t>
            </a:r>
            <a:endParaRPr lang="ko-KR" altLang="en-US" b="1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파이토치에서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제공하는 데이터셋을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내려받으려면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먼저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requests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라이브러리를 설치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requests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는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HTTP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요청에 대한 처리를 위해 사용하며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기본 내장 모듈이 아니기 때문에 필요하다면 별도로 설치</a:t>
            </a:r>
            <a:endParaRPr lang="en-US" altLang="ko-KR" dirty="0">
              <a:solidFill>
                <a:schemeClr val="bg1">
                  <a:lumMod val="65000"/>
                </a:schemeClr>
              </a:solidFill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107A831-ED8A-451C-A221-259C2BE18E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580" y="2852930"/>
            <a:ext cx="1933575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61578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2.2 </a:t>
            </a:r>
            <a:r>
              <a:rPr lang="ko-KR" altLang="en-US" dirty="0" err="1">
                <a:latin typeface="KoPub돋움체_Pro Bold" pitchFamily="18" charset="-127"/>
                <a:ea typeface="KoPub돋움체_Pro Bold" pitchFamily="18" charset="-127"/>
              </a:rPr>
              <a:t>파이토치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 기초 문법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데이터 준비</a:t>
            </a:r>
            <a:endParaRPr lang="ko-KR" altLang="en-US" b="1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다음은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MNIST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데이터셋을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내려받는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예제</a:t>
            </a:r>
            <a:endParaRPr lang="en-US" altLang="ko-KR" dirty="0">
              <a:solidFill>
                <a:schemeClr val="bg1">
                  <a:lumMod val="65000"/>
                </a:schemeClr>
              </a:solidFill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3138FF3-22B8-4817-886B-70ED744D2E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580" y="2252614"/>
            <a:ext cx="6057900" cy="417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90752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2.2 </a:t>
            </a:r>
            <a:r>
              <a:rPr lang="ko-KR" altLang="en-US" dirty="0" err="1">
                <a:latin typeface="KoPub돋움체_Pro Bold" pitchFamily="18" charset="-127"/>
                <a:ea typeface="KoPub돋움체_Pro Bold" pitchFamily="18" charset="-127"/>
              </a:rPr>
              <a:t>파이토치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 기초 문법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데이터 준비</a:t>
            </a:r>
            <a:endParaRPr lang="ko-KR" altLang="en-US" b="1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코드를 실행하면 다음과 같이 출력되면서 데이터셋을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내려받음</a:t>
            </a:r>
            <a:endParaRPr lang="en-US" altLang="ko-KR" dirty="0">
              <a:solidFill>
                <a:schemeClr val="bg1">
                  <a:lumMod val="65000"/>
                </a:schemeClr>
              </a:solidFill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80C4AE7-9872-4BD6-A81A-67C316A4A8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963" y="2276860"/>
            <a:ext cx="6800850" cy="3686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40395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2.2 </a:t>
            </a:r>
            <a:r>
              <a:rPr lang="ko-KR" altLang="en-US" dirty="0" err="1">
                <a:latin typeface="KoPub돋움체_Pro Bold" pitchFamily="18" charset="-127"/>
                <a:ea typeface="KoPub돋움체_Pro Bold" pitchFamily="18" charset="-127"/>
              </a:rPr>
              <a:t>파이토치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 기초 문법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데이터 준비</a:t>
            </a:r>
            <a:endParaRPr lang="ko-KR" altLang="en-US" b="1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F0C23F5-D994-4E39-99C8-7963142B11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873" y="1937231"/>
            <a:ext cx="6867525" cy="195262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2589074-C20E-4A35-8D39-595B949867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580" y="3889856"/>
            <a:ext cx="6753225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75649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2.2 </a:t>
            </a:r>
            <a:r>
              <a:rPr lang="ko-KR" altLang="en-US" dirty="0" err="1">
                <a:latin typeface="KoPub돋움체_Pro Bold" pitchFamily="18" charset="-127"/>
                <a:ea typeface="KoPub돋움체_Pro Bold" pitchFamily="18" charset="-127"/>
              </a:rPr>
              <a:t>파이토치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 기초 문법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모델 정의</a:t>
            </a:r>
            <a:endParaRPr lang="ko-KR" altLang="en-US" b="1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파이토치에서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모델을 정의하기 위해서는 모듈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(module)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을 상속한 클래스를 사용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그렇다면 모델과 모듈은 무엇이 다를까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?</a:t>
            </a:r>
          </a:p>
          <a:p>
            <a:pPr lvl="1"/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marL="334963" lvl="1" indent="0">
              <a:buNone/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      </a:t>
            </a:r>
            <a:r>
              <a:rPr lang="ko-KR" altLang="en-US" b="1" dirty="0">
                <a:latin typeface="KoPub돋움체_Pro Light" pitchFamily="18" charset="-127"/>
                <a:ea typeface="KoPub돋움체_Pro Light" pitchFamily="18" charset="-127"/>
              </a:rPr>
              <a:t>계층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(layer)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: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모듈 또는 모듈을 구성하는 한 개의 계층으로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합성곱층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(convolutional </a:t>
            </a:r>
          </a:p>
          <a:p>
            <a:pPr marL="334963" lvl="1" indent="0">
              <a:buNone/>
            </a:pP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       layer)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선형 계층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(linear layer)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등이 있음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marL="334963" lvl="1" indent="0">
              <a:buNone/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      </a:t>
            </a:r>
            <a:r>
              <a:rPr lang="ko-KR" altLang="en-US" b="1" dirty="0">
                <a:latin typeface="KoPub돋움체_Pro Light" pitchFamily="18" charset="-127"/>
                <a:ea typeface="KoPub돋움체_Pro Light" pitchFamily="18" charset="-127"/>
              </a:rPr>
              <a:t>모듈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(module)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: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한 개 이상의 계층이 모여서 구성된 것으로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모듈이 모여 새로운 모듈을  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marL="334963" lvl="1" indent="0">
              <a:buNone/>
            </a:pP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      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만들 수도 있음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marL="334963" lvl="1" indent="0">
              <a:buNone/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      </a:t>
            </a:r>
            <a:r>
              <a:rPr lang="ko-KR" altLang="en-US" b="1" dirty="0">
                <a:latin typeface="KoPub돋움체_Pro Light" pitchFamily="18" charset="-127"/>
                <a:ea typeface="KoPub돋움체_Pro Light" pitchFamily="18" charset="-127"/>
              </a:rPr>
              <a:t>모델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(model)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: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최종적으로 원하는 네트워크로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한 개의 모듈이 모델이 될 수도 있음</a:t>
            </a:r>
            <a:endParaRPr lang="en-US" altLang="ko-KR" dirty="0">
              <a:solidFill>
                <a:schemeClr val="bg1">
                  <a:lumMod val="65000"/>
                </a:schemeClr>
              </a:solidFill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C4E21D7-A413-4002-9A2C-38D7A793AA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201" y="2968144"/>
            <a:ext cx="76200" cy="762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8C45963-8131-4E0C-AEEB-BD74297144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201" y="3640835"/>
            <a:ext cx="76200" cy="762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1923792-B859-49E3-BAA5-163481652A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201" y="4274512"/>
            <a:ext cx="76200" cy="7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03794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2.2 </a:t>
            </a:r>
            <a:r>
              <a:rPr lang="ko-KR" altLang="en-US" dirty="0" err="1">
                <a:latin typeface="KoPub돋움체_Pro Bold" pitchFamily="18" charset="-127"/>
                <a:ea typeface="KoPub돋움체_Pro Bold" pitchFamily="18" charset="-127"/>
              </a:rPr>
              <a:t>파이토치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 기초 문법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모델 정의</a:t>
            </a:r>
            <a:endParaRPr lang="ko-KR" altLang="en-US" b="1" dirty="0">
              <a:latin typeface="KoPub돋움체_Pro Light" pitchFamily="18" charset="-127"/>
              <a:ea typeface="KoPub돋움체_Pro Light" pitchFamily="18" charset="-127"/>
            </a:endParaRPr>
          </a:p>
          <a:p>
            <a:pPr marL="334963" lvl="1" indent="0">
              <a:buNone/>
            </a:pPr>
            <a:r>
              <a:rPr lang="ko-KR" altLang="en-US" b="1" dirty="0">
                <a:latin typeface="KoPub돋움체_Pro Light" pitchFamily="18" charset="-127"/>
                <a:ea typeface="KoPub돋움체_Pro Light" pitchFamily="18" charset="-127"/>
              </a:rPr>
              <a:t>단순 신경망을 정의하는 방법</a:t>
            </a:r>
          </a:p>
          <a:p>
            <a:pPr lvl="1"/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nn.Module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을 상속받지 않는 매우 단순한 모델을 만들 때 사용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구현이 쉽고 단순하다는 장점</a:t>
            </a:r>
            <a:endParaRPr lang="en-US" altLang="ko-KR" dirty="0">
              <a:solidFill>
                <a:schemeClr val="bg1">
                  <a:lumMod val="65000"/>
                </a:schemeClr>
              </a:solidFill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D24FA2A-089B-4F4F-8F36-2AD23FA40F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580" y="2910537"/>
            <a:ext cx="4752975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92400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2.2 </a:t>
            </a:r>
            <a:r>
              <a:rPr lang="ko-KR" altLang="en-US" dirty="0" err="1">
                <a:latin typeface="KoPub돋움체_Pro Bold" pitchFamily="18" charset="-127"/>
                <a:ea typeface="KoPub돋움체_Pro Bold" pitchFamily="18" charset="-127"/>
              </a:rPr>
              <a:t>파이토치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 기초 문법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모델 정의</a:t>
            </a:r>
            <a:endParaRPr lang="ko-KR" altLang="en-US" b="1" dirty="0">
              <a:latin typeface="KoPub돋움체_Pro Light" pitchFamily="18" charset="-127"/>
              <a:ea typeface="KoPub돋움체_Pro Light" pitchFamily="18" charset="-127"/>
            </a:endParaRPr>
          </a:p>
          <a:p>
            <a:pPr marL="334963" lvl="1" indent="0">
              <a:buNone/>
            </a:pPr>
            <a:r>
              <a:rPr lang="en-US" altLang="ko-KR" b="1" dirty="0" err="1">
                <a:latin typeface="KoPub돋움체_Pro Light" pitchFamily="18" charset="-127"/>
                <a:ea typeface="KoPub돋움체_Pro Light" pitchFamily="18" charset="-127"/>
              </a:rPr>
              <a:t>nn.Module</a:t>
            </a:r>
            <a:r>
              <a:rPr lang="en-US" altLang="ko-KR" b="1" dirty="0">
                <a:latin typeface="KoPub돋움체_Pro Light" pitchFamily="18" charset="-127"/>
                <a:ea typeface="KoPub돋움체_Pro Light" pitchFamily="18" charset="-127"/>
              </a:rPr>
              <a:t>()</a:t>
            </a:r>
            <a:r>
              <a:rPr lang="ko-KR" altLang="en-US" b="1" dirty="0">
                <a:latin typeface="KoPub돋움체_Pro Light" pitchFamily="18" charset="-127"/>
                <a:ea typeface="KoPub돋움체_Pro Light" pitchFamily="18" charset="-127"/>
              </a:rPr>
              <a:t>을 상속하여 정의하는 방법</a:t>
            </a:r>
          </a:p>
          <a:p>
            <a:pPr lvl="1"/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파이토치에서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nn.Module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을 상속받는 모델은 기본적으로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_ _</a:t>
            </a:r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init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_ _()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과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forward()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함수를 포함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_ _</a:t>
            </a:r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init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_ _()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에서는 모델에서 사용될 모듈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nn.Linear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nn.Conv2d),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활성화 함수 등을 정의하고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forward()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함수에서는 모델에서 실행되어야 하는 연산을 정의</a:t>
            </a:r>
            <a:endParaRPr lang="en-US" altLang="ko-KR" dirty="0">
              <a:solidFill>
                <a:schemeClr val="bg1">
                  <a:lumMod val="65000"/>
                </a:schemeClr>
              </a:solidFill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3308409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2.2 </a:t>
            </a:r>
            <a:r>
              <a:rPr lang="ko-KR" altLang="en-US" dirty="0" err="1">
                <a:latin typeface="KoPub돋움체_Pro Bold" pitchFamily="18" charset="-127"/>
                <a:ea typeface="KoPub돋움체_Pro Bold" pitchFamily="18" charset="-127"/>
              </a:rPr>
              <a:t>파이토치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 기초 문법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모델 정의</a:t>
            </a:r>
            <a:endParaRPr lang="ko-KR" altLang="en-US" b="1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다음은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파이토치에서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모델을 정의하는 코드</a:t>
            </a:r>
            <a:endParaRPr lang="en-US" altLang="ko-KR" dirty="0">
              <a:solidFill>
                <a:schemeClr val="bg1">
                  <a:lumMod val="65000"/>
                </a:schemeClr>
              </a:solidFill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8E30F9E-2A15-4B3B-81C4-1D4028C15C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502" y="2276860"/>
            <a:ext cx="4067175" cy="245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18944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2.2 </a:t>
            </a:r>
            <a:r>
              <a:rPr lang="ko-KR" altLang="en-US" dirty="0" err="1">
                <a:latin typeface="KoPub돋움체_Pro Bold" pitchFamily="18" charset="-127"/>
                <a:ea typeface="KoPub돋움체_Pro Bold" pitchFamily="18" charset="-127"/>
              </a:rPr>
              <a:t>파이토치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 기초 문법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모델 정의</a:t>
            </a:r>
            <a:endParaRPr lang="ko-KR" altLang="en-US" b="1" dirty="0">
              <a:latin typeface="KoPub돋움체_Pro Light" pitchFamily="18" charset="-127"/>
              <a:ea typeface="KoPub돋움체_Pro Light" pitchFamily="18" charset="-127"/>
            </a:endParaRPr>
          </a:p>
          <a:p>
            <a:pPr marL="334963" lvl="1" indent="0">
              <a:buNone/>
            </a:pPr>
            <a:r>
              <a:rPr lang="en-US" altLang="ko-KR" b="1" dirty="0">
                <a:latin typeface="KoPub돋움체_Pro Light" pitchFamily="18" charset="-127"/>
                <a:ea typeface="KoPub돋움체_Pro Light" pitchFamily="18" charset="-127"/>
              </a:rPr>
              <a:t>Sequential </a:t>
            </a:r>
            <a:r>
              <a:rPr lang="ko-KR" altLang="en-US" b="1" dirty="0">
                <a:latin typeface="KoPub돋움체_Pro Light" pitchFamily="18" charset="-127"/>
                <a:ea typeface="KoPub돋움체_Pro Light" pitchFamily="18" charset="-127"/>
              </a:rPr>
              <a:t>신경망을 정의하는 방법</a:t>
            </a:r>
          </a:p>
          <a:p>
            <a:pPr lvl="1"/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nn.Sequential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을 사용하면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_ _</a:t>
            </a:r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init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_ _()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에서 사용할 네트워크 모델들을 정의해 줄 뿐만 아니라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forward()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함수에서는 모델에서 실행되어야 할 계산을 좀 더 가독성이 뛰어나게 코드로 작성할 수 있음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Sequential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객체는 그 안에 포함된 각 모듈을 순차적으로 실행해 주는데 다음과 같이 코드를 작성할 수 있음</a:t>
            </a:r>
            <a:endParaRPr lang="en-US" altLang="ko-KR" dirty="0">
              <a:solidFill>
                <a:schemeClr val="bg1">
                  <a:lumMod val="65000"/>
                </a:schemeClr>
              </a:solidFill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73E1D7F-D43D-4F41-9D63-7CC58EF8C4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187" y="3780655"/>
            <a:ext cx="5476875" cy="195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1015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2.1 </a:t>
            </a:r>
            <a:r>
              <a:rPr lang="ko-KR" altLang="en-US" dirty="0" err="1">
                <a:latin typeface="KoPub돋움체_Pro Bold" pitchFamily="18" charset="-127"/>
                <a:ea typeface="KoPub돋움체_Pro Bold" pitchFamily="18" charset="-127"/>
              </a:rPr>
              <a:t>파이토치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 개요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b="1" dirty="0" err="1">
                <a:latin typeface="KoPub돋움체_Pro Bold" pitchFamily="18" charset="-127"/>
                <a:ea typeface="KoPub돋움체_Pro Bold" pitchFamily="18" charset="-127"/>
              </a:rPr>
              <a:t>파이토치</a:t>
            </a:r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 특징 및 장점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marL="334963" lvl="1" indent="0">
              <a:buNone/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         </a:t>
            </a:r>
            <a:r>
              <a:rPr lang="ko-KR" altLang="en-US" b="1" dirty="0" err="1">
                <a:latin typeface="KoPub돋움체_Pro Light" pitchFamily="18" charset="-127"/>
                <a:ea typeface="KoPub돋움체_Pro Light" pitchFamily="18" charset="-127"/>
              </a:rPr>
              <a:t>텐서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(Tensor)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: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파이토치에서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텐서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의미는 다음과 같음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marL="334963" lvl="1" indent="0">
              <a:buNone/>
            </a:pP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          •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텐서는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파이토치의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데이터 형태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marL="334963" lvl="1" indent="0">
              <a:buNone/>
            </a:pP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          •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텐서는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단일 데이터 형식으로 된 자료들의 다차원 행렬</a:t>
            </a:r>
          </a:p>
          <a:p>
            <a:pPr marL="334963" lvl="1" indent="0">
              <a:buNone/>
            </a:pP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          •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텐서는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간단한 명령어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변수 뒤에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.</a:t>
            </a:r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cuda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를 추가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를 사용해서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GPU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로 연산을 수행하게 </a:t>
            </a:r>
          </a:p>
          <a:p>
            <a:pPr marL="334963" lvl="1" indent="0">
              <a:buNone/>
            </a:pP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           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할 수 있음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marL="334963" lvl="1" indent="0">
              <a:buNone/>
            </a:pP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marL="334963" lvl="1" indent="0">
              <a:buNone/>
            </a:pPr>
            <a:r>
              <a:rPr lang="ko-KR" altLang="en-US" b="1" dirty="0">
                <a:latin typeface="KoPub돋움체_Pro Light" pitchFamily="18" charset="-127"/>
                <a:ea typeface="KoPub돋움체_Pro Light" pitchFamily="18" charset="-127"/>
              </a:rPr>
              <a:t>         동적 신경망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: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훈련을 반복할 때마다 네트워크 변경이 가능한 신경망을 의미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marL="334963" lvl="1" indent="0">
              <a:buNone/>
            </a:pP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         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예를 들어 학습 중에 은닉층을 추가하거나 제거하는 등 모델의 네트워크 조작이 가능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marL="334963" lvl="1" indent="0">
              <a:buNone/>
            </a:pP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          •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연산 그래프를 정의하는 것과 동시에 값도 초기화되는 ‘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Define by Run’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방식을 사용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marL="334963" lvl="1" indent="0">
              <a:buNone/>
            </a:pP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           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연산 그래프와 연산을 분리해서 생각할 필요가 없기 때문에 코드를 이해하기 쉬움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marL="334963" lvl="1" indent="0">
              <a:buNone/>
            </a:pP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791AA14-CBAB-45F8-ADFB-A08D2753B4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4601" y="1988825"/>
            <a:ext cx="76200" cy="762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FFC7119-FC12-495A-933D-096C087682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6008" y="3947463"/>
            <a:ext cx="76200" cy="7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61915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2.2 </a:t>
            </a:r>
            <a:r>
              <a:rPr lang="ko-KR" altLang="en-US" dirty="0" err="1">
                <a:latin typeface="KoPub돋움체_Pro Bold" pitchFamily="18" charset="-127"/>
                <a:ea typeface="KoPub돋움체_Pro Bold" pitchFamily="18" charset="-127"/>
              </a:rPr>
              <a:t>파이토치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 기초 문법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모델 정의</a:t>
            </a:r>
            <a:endParaRPr lang="ko-KR" altLang="en-US" b="1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F7227B6-6884-4F92-B5CE-12DF4CF747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580" y="1846948"/>
            <a:ext cx="5000625" cy="3571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86178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2.2 </a:t>
            </a:r>
            <a:r>
              <a:rPr lang="ko-KR" altLang="en-US" dirty="0" err="1">
                <a:latin typeface="KoPub돋움체_Pro Bold" pitchFamily="18" charset="-127"/>
                <a:ea typeface="KoPub돋움체_Pro Bold" pitchFamily="18" charset="-127"/>
              </a:rPr>
              <a:t>파이토치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 기초 문법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모델 정의</a:t>
            </a:r>
            <a:endParaRPr lang="ko-KR" altLang="en-US" b="1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3FF2905-78EE-4435-B982-690C0BBE4D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580" y="1873611"/>
            <a:ext cx="4943475" cy="197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96188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2.2 </a:t>
            </a:r>
            <a:r>
              <a:rPr lang="ko-KR" altLang="en-US" dirty="0" err="1">
                <a:latin typeface="KoPub돋움체_Pro Bold" pitchFamily="18" charset="-127"/>
                <a:ea typeface="KoPub돋움체_Pro Bold" pitchFamily="18" charset="-127"/>
              </a:rPr>
              <a:t>파이토치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 기초 문법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모델 정의</a:t>
            </a:r>
            <a:endParaRPr lang="ko-KR" altLang="en-US" b="1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 코드를 실행하면 다음과 같이 출력</a:t>
            </a:r>
            <a:endParaRPr lang="en-US" altLang="ko-KR" dirty="0">
              <a:solidFill>
                <a:schemeClr val="bg1">
                  <a:lumMod val="65000"/>
                </a:schemeClr>
              </a:solidFill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74E2B8A-7F30-4192-98FE-A63E2D883F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580" y="2276860"/>
            <a:ext cx="6515100" cy="3476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00243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2.2 </a:t>
            </a:r>
            <a:r>
              <a:rPr lang="ko-KR" altLang="en-US" dirty="0" err="1">
                <a:latin typeface="KoPub돋움체_Pro Bold" pitchFamily="18" charset="-127"/>
                <a:ea typeface="KoPub돋움체_Pro Bold" pitchFamily="18" charset="-127"/>
              </a:rPr>
              <a:t>파이토치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 기초 문법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모델 정의</a:t>
            </a:r>
            <a:endParaRPr lang="ko-KR" altLang="en-US" b="1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24EBC22-2926-4752-872E-772B96D292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187" y="1941999"/>
            <a:ext cx="664845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71866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2.2 </a:t>
            </a:r>
            <a:r>
              <a:rPr lang="ko-KR" altLang="en-US" dirty="0" err="1">
                <a:latin typeface="KoPub돋움체_Pro Bold" pitchFamily="18" charset="-127"/>
                <a:ea typeface="KoPub돋움체_Pro Bold" pitchFamily="18" charset="-127"/>
              </a:rPr>
              <a:t>파이토치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 기초 문법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모델 정의</a:t>
            </a:r>
            <a:endParaRPr lang="ko-KR" altLang="en-US" b="1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18A4E66-9EA5-432C-B5A3-9F5C70F4F8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580" y="1873611"/>
            <a:ext cx="6524625" cy="429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51236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2.2 </a:t>
            </a:r>
            <a:r>
              <a:rPr lang="ko-KR" altLang="en-US" dirty="0" err="1">
                <a:latin typeface="KoPub돋움체_Pro Bold" pitchFamily="18" charset="-127"/>
                <a:ea typeface="KoPub돋움체_Pro Bold" pitchFamily="18" charset="-127"/>
              </a:rPr>
              <a:t>파이토치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 기초 문법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모델 정의</a:t>
            </a:r>
            <a:endParaRPr lang="ko-KR" altLang="en-US" b="1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nn.Sequential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은 모델의 계층이 복잡할수록 효과가 뛰어남</a:t>
            </a:r>
            <a:endParaRPr lang="en-US" altLang="ko-KR" dirty="0">
              <a:solidFill>
                <a:schemeClr val="bg1">
                  <a:lumMod val="65000"/>
                </a:schemeClr>
              </a:solidFill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9223207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2.2 </a:t>
            </a:r>
            <a:r>
              <a:rPr lang="ko-KR" altLang="en-US" dirty="0" err="1">
                <a:latin typeface="KoPub돋움체_Pro Bold" pitchFamily="18" charset="-127"/>
                <a:ea typeface="KoPub돋움체_Pro Bold" pitchFamily="18" charset="-127"/>
              </a:rPr>
              <a:t>파이토치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 기초 문법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모델 정의</a:t>
            </a:r>
            <a:endParaRPr lang="ko-KR" altLang="en-US" b="1" dirty="0">
              <a:latin typeface="KoPub돋움체_Pro Light" pitchFamily="18" charset="-127"/>
              <a:ea typeface="KoPub돋움체_Pro Light" pitchFamily="18" charset="-127"/>
            </a:endParaRPr>
          </a:p>
          <a:p>
            <a:pPr marL="334963" lvl="1" indent="0">
              <a:buNone/>
            </a:pPr>
            <a:r>
              <a:rPr lang="en-US" altLang="ko-KR" b="1" dirty="0" err="1">
                <a:latin typeface="KoPub돋움체_Pro Light" pitchFamily="18" charset="-127"/>
                <a:ea typeface="KoPub돋움체_Pro Light" pitchFamily="18" charset="-127"/>
              </a:rPr>
              <a:t>model.modules</a:t>
            </a:r>
            <a:r>
              <a:rPr lang="en-US" altLang="ko-KR" b="1" dirty="0">
                <a:latin typeface="KoPub돋움체_Pro Light" pitchFamily="18" charset="-127"/>
                <a:ea typeface="KoPub돋움체_Pro Light" pitchFamily="18" charset="-127"/>
              </a:rPr>
              <a:t>() &amp; </a:t>
            </a:r>
            <a:r>
              <a:rPr lang="en-US" altLang="ko-KR" b="1" dirty="0" err="1">
                <a:latin typeface="KoPub돋움체_Pro Light" pitchFamily="18" charset="-127"/>
                <a:ea typeface="KoPub돋움체_Pro Light" pitchFamily="18" charset="-127"/>
              </a:rPr>
              <a:t>model.children</a:t>
            </a:r>
            <a:r>
              <a:rPr lang="en-US" altLang="ko-KR" b="1" dirty="0">
                <a:latin typeface="KoPub돋움체_Pro Light" pitchFamily="18" charset="-127"/>
                <a:ea typeface="KoPub돋움체_Pro Light" pitchFamily="18" charset="-127"/>
              </a:rPr>
              <a:t>()</a:t>
            </a:r>
          </a:p>
          <a:p>
            <a:pPr lvl="1"/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model.modules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는 모델의 네트워크에 대한 모든 노드를 반환하며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model.children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은 같은 수준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(level)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의 하위 노드를 반환</a:t>
            </a:r>
            <a:endParaRPr lang="en-US" altLang="ko-KR" dirty="0">
              <a:solidFill>
                <a:schemeClr val="bg1">
                  <a:lumMod val="65000"/>
                </a:schemeClr>
              </a:solidFill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58595AFF-0711-4DC4-BFC8-0254A63D3634}"/>
              </a:ext>
            </a:extLst>
          </p:cNvPr>
          <p:cNvSpPr txBox="1">
            <a:spLocks/>
          </p:cNvSpPr>
          <p:nvPr/>
        </p:nvSpPr>
        <p:spPr>
          <a:xfrm>
            <a:off x="597117" y="2852930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/>
              <a:t> 그림 </a:t>
            </a:r>
            <a:r>
              <a:rPr lang="en-US" altLang="ko-KR" sz="1600" b="1" dirty="0"/>
              <a:t>2-10 </a:t>
            </a:r>
            <a:r>
              <a:rPr lang="en-US" altLang="ko-KR" sz="1600" b="1" dirty="0" err="1"/>
              <a:t>model.modules</a:t>
            </a:r>
            <a:r>
              <a:rPr lang="en-US" altLang="ko-KR" sz="1600" b="1" dirty="0"/>
              <a:t>( ) &amp; </a:t>
            </a:r>
            <a:r>
              <a:rPr lang="en-US" altLang="ko-KR" sz="1600" b="1" dirty="0" err="1"/>
              <a:t>model.children</a:t>
            </a:r>
            <a:r>
              <a:rPr lang="en-US" altLang="ko-KR" sz="1600" b="1" dirty="0"/>
              <a:t>(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22CC323-2B0C-482A-85F4-C61C6612CF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724" y="3333437"/>
            <a:ext cx="5657850" cy="245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29884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2.2 </a:t>
            </a:r>
            <a:r>
              <a:rPr lang="ko-KR" altLang="en-US" dirty="0" err="1">
                <a:latin typeface="KoPub돋움체_Pro Bold" pitchFamily="18" charset="-127"/>
                <a:ea typeface="KoPub돋움체_Pro Bold" pitchFamily="18" charset="-127"/>
              </a:rPr>
              <a:t>파이토치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 기초 문법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모델 정의</a:t>
            </a:r>
            <a:endParaRPr lang="ko-KR" altLang="en-US" b="1" dirty="0">
              <a:latin typeface="KoPub돋움체_Pro Light" pitchFamily="18" charset="-127"/>
              <a:ea typeface="KoPub돋움체_Pro Light" pitchFamily="18" charset="-127"/>
            </a:endParaRPr>
          </a:p>
          <a:p>
            <a:pPr marL="334963" lvl="1" indent="0">
              <a:buNone/>
            </a:pPr>
            <a:r>
              <a:rPr lang="ko-KR" altLang="en-US" b="1" dirty="0">
                <a:latin typeface="KoPub돋움체_Pro Light" pitchFamily="18" charset="-127"/>
                <a:ea typeface="KoPub돋움체_Pro Light" pitchFamily="18" charset="-127"/>
              </a:rPr>
              <a:t>함수로 신경망을 정의하는 방법</a:t>
            </a:r>
          </a:p>
          <a:p>
            <a:pPr lvl="1"/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Sequential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을 이용하는 것과 동일하지만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함수로 선언할 경우 변수에 저장해 놓은 계층들을 재사용할 수 있는 장점이 있음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모델이 복잡해지는 단점도 있음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8134282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2.2 </a:t>
            </a:r>
            <a:r>
              <a:rPr lang="ko-KR" altLang="en-US" dirty="0" err="1">
                <a:latin typeface="KoPub돋움체_Pro Bold" pitchFamily="18" charset="-127"/>
                <a:ea typeface="KoPub돋움체_Pro Bold" pitchFamily="18" charset="-127"/>
              </a:rPr>
              <a:t>파이토치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 기초 문법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모델 정의</a:t>
            </a:r>
            <a:endParaRPr lang="ko-KR" altLang="en-US" b="1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참고로 복잡한 모델의 경우에는 함수를 이용하는 것보다는 </a:t>
            </a:r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nn.Module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을 상속받아 사용하는 것이 편리함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ReLU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Softmax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및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Sigmoid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와 같은 활성화 함수는 모델을 정의할 때 지정</a:t>
            </a:r>
            <a:endParaRPr lang="en-US" altLang="ko-KR" dirty="0">
              <a:solidFill>
                <a:schemeClr val="bg1">
                  <a:lumMod val="65000"/>
                </a:schemeClr>
              </a:solidFill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FE58D9A-50E7-4B76-9188-70EECE58E4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580" y="2564895"/>
            <a:ext cx="6276975" cy="195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73270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2.2 </a:t>
            </a:r>
            <a:r>
              <a:rPr lang="ko-KR" altLang="en-US" dirty="0" err="1">
                <a:latin typeface="KoPub돋움체_Pro Bold" pitchFamily="18" charset="-127"/>
                <a:ea typeface="KoPub돋움체_Pro Bold" pitchFamily="18" charset="-127"/>
              </a:rPr>
              <a:t>파이토치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 기초 문법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모델의 파라미터 정의</a:t>
            </a:r>
            <a:endParaRPr lang="ko-KR" altLang="en-US" b="1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모델을 학습하기 전에 필요한 파라미터들을 정의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사전에 정의할 파라미터는 다음과 같음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marL="334963" lvl="1" indent="0">
              <a:buNone/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       </a:t>
            </a:r>
            <a:r>
              <a:rPr lang="ko-KR" altLang="en-US" b="1" dirty="0">
                <a:latin typeface="KoPub돋움체_Pro Light" pitchFamily="18" charset="-127"/>
                <a:ea typeface="KoPub돋움체_Pro Light" pitchFamily="18" charset="-127"/>
              </a:rPr>
              <a:t>손실 함수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(loss function)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: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학습하는 동안 출력과 실제 값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정답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)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사이의 오차를 측정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marL="334963" lvl="1" indent="0">
              <a:buNone/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       즉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wx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 + b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를 계산한 값과 실제 값인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y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의 오차를 구해서 모델의 정확성을 측정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marL="334963" lvl="1" indent="0">
              <a:buNone/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       손실 함수로 많이 사용되는 것은 다음과 같음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marL="334963" lvl="1" indent="0">
              <a:buNone/>
            </a:pP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marL="334963" lvl="1" indent="0">
              <a:buNone/>
            </a:pP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        • </a:t>
            </a:r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BCELoss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: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이진 분류를 위해 사용</a:t>
            </a:r>
          </a:p>
          <a:p>
            <a:pPr marL="334963" lvl="1" indent="0">
              <a:buNone/>
            </a:pP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        • </a:t>
            </a:r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CrossEntropyLoss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: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다중 클래스 분류를 위해 사용</a:t>
            </a:r>
          </a:p>
          <a:p>
            <a:pPr marL="334963" lvl="1" indent="0">
              <a:buNone/>
            </a:pP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        • </a:t>
            </a:r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MSELoss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: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회귀 모델에서 사용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A73056C-3C1D-48DD-9905-E95B3A967A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201" y="2949551"/>
            <a:ext cx="76200" cy="7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9474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2.1 </a:t>
            </a:r>
            <a:r>
              <a:rPr lang="ko-KR" altLang="en-US" dirty="0" err="1">
                <a:latin typeface="KoPub돋움체_Pro Bold" pitchFamily="18" charset="-127"/>
                <a:ea typeface="KoPub돋움체_Pro Bold" pitchFamily="18" charset="-127"/>
              </a:rPr>
              <a:t>파이토치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 개요</a:t>
            </a:r>
            <a:endParaRPr lang="ko-KR" altLang="en-US" dirty="0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435C7149-D84F-404A-9A37-551B2C8358E8}"/>
              </a:ext>
            </a:extLst>
          </p:cNvPr>
          <p:cNvSpPr txBox="1">
            <a:spLocks/>
          </p:cNvSpPr>
          <p:nvPr/>
        </p:nvSpPr>
        <p:spPr>
          <a:xfrm>
            <a:off x="597117" y="1530856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/>
              <a:t> 그림 </a:t>
            </a:r>
            <a:r>
              <a:rPr lang="en-US" altLang="ko-KR" sz="1600" b="1" dirty="0"/>
              <a:t>2-1 </a:t>
            </a:r>
            <a:r>
              <a:rPr lang="ko-KR" altLang="en-US" sz="1600" b="1" dirty="0" err="1"/>
              <a:t>파이토치</a:t>
            </a:r>
            <a:r>
              <a:rPr lang="ko-KR" altLang="en-US" sz="1600" b="1" dirty="0"/>
              <a:t> ‘</a:t>
            </a:r>
            <a:r>
              <a:rPr lang="en-US" altLang="ko-KR" sz="1600" b="1" dirty="0"/>
              <a:t>Define by Run’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FC97395-AB2A-46A6-837E-FEBE2C70E5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120" y="1931218"/>
            <a:ext cx="4857750" cy="24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66827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2.2 </a:t>
            </a:r>
            <a:r>
              <a:rPr lang="ko-KR" altLang="en-US" dirty="0" err="1">
                <a:latin typeface="KoPub돋움체_Pro Bold" pitchFamily="18" charset="-127"/>
                <a:ea typeface="KoPub돋움체_Pro Bold" pitchFamily="18" charset="-127"/>
              </a:rPr>
              <a:t>파이토치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 기초 문법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모델의 파라미터 정의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marL="334963" lvl="1" indent="0">
              <a:buNone/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       </a:t>
            </a:r>
            <a:r>
              <a:rPr lang="ko-KR" altLang="en-US" b="1" dirty="0" err="1">
                <a:latin typeface="KoPub돋움체_Pro Light" pitchFamily="18" charset="-127"/>
                <a:ea typeface="KoPub돋움체_Pro Light" pitchFamily="18" charset="-127"/>
              </a:rPr>
              <a:t>옵티마이저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(optimizer)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: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데이터와 손실 함수를 바탕으로 모델의 업데이트 방법을 결정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marL="334963" lvl="1" indent="0">
              <a:buNone/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       다음은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옵티마이저의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주요 특성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marL="334963" lvl="1" indent="0">
              <a:buNone/>
            </a:pP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marL="334963" lvl="1" indent="0">
              <a:buNone/>
            </a:pP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        • optimizer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는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step()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메서드를 통해 전달받은 파라미터를 업데이트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marL="334963" lvl="1" indent="0">
              <a:buNone/>
            </a:pP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        •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모델의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파라미터별로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다른 기준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 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학습률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을 적용시킬 수 있음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marL="334963" lvl="1" indent="0">
              <a:buNone/>
            </a:pP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        • </a:t>
            </a:r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torch.optim.Optimizer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(params, defaults)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는 모든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옵티마이저의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기본이 되는 클래스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marL="334963" lvl="1" indent="0">
              <a:buNone/>
            </a:pP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        • </a:t>
            </a:r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zero_grad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메서드는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옵티마이저에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사용된 파라미터들의 기울기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(gradient)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를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0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으로 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marL="334963" lvl="1" indent="0">
              <a:buNone/>
            </a:pP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         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만듦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marL="334963" lvl="1" indent="0">
              <a:buNone/>
            </a:pP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        • </a:t>
            </a:r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torch.optim.lr_scheduler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는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에포크에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따라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학습률을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조절할 수 있음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marL="334963" lvl="1" indent="0">
              <a:buNone/>
            </a:pP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       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A73056C-3C1D-48DD-9905-E95B3A967A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201" y="1931218"/>
            <a:ext cx="76200" cy="762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D771E93-1174-4BB1-875F-D16E5F7A87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1144" y="3219450"/>
            <a:ext cx="171450" cy="20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15244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2.2 </a:t>
            </a:r>
            <a:r>
              <a:rPr lang="ko-KR" altLang="en-US" dirty="0" err="1">
                <a:latin typeface="KoPub돋움체_Pro Bold" pitchFamily="18" charset="-127"/>
                <a:ea typeface="KoPub돋움체_Pro Bold" pitchFamily="18" charset="-127"/>
              </a:rPr>
              <a:t>파이토치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 기초 문법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모델의 파라미터 정의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marL="334963" lvl="1" indent="0">
              <a:buNone/>
            </a:pP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        •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옵티마이저에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사용되는 종류는 다음과 같음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marL="334963" lvl="1" indent="0">
              <a:buNone/>
            </a:pP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          • </a:t>
            </a:r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optim.Adadelta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optim.Adagrad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optim.Adam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optim.SparseAdam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 </a:t>
            </a:r>
          </a:p>
          <a:p>
            <a:pPr marL="334963" lvl="1" indent="0">
              <a:buNone/>
            </a:pP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            </a:t>
            </a:r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optim.Adamax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marL="334963" lvl="1" indent="0">
              <a:buNone/>
            </a:pP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          • </a:t>
            </a:r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optim.ASGD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optim.LBFGS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marL="334963" lvl="1" indent="0">
              <a:buNone/>
            </a:pP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          • </a:t>
            </a:r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optim.RMSProp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optim.Rprop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optim.SGD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5440850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2.2 </a:t>
            </a:r>
            <a:r>
              <a:rPr lang="ko-KR" altLang="en-US" dirty="0" err="1">
                <a:latin typeface="KoPub돋움체_Pro Bold" pitchFamily="18" charset="-127"/>
                <a:ea typeface="KoPub돋움체_Pro Bold" pitchFamily="18" charset="-127"/>
              </a:rPr>
              <a:t>파이토치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 기초 문법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모델의 파라미터 정의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marL="334963" lvl="1" indent="0">
              <a:buNone/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       </a:t>
            </a:r>
            <a:r>
              <a:rPr lang="ko-KR" altLang="en-US" b="1" dirty="0" err="1">
                <a:latin typeface="KoPub돋움체_Pro Light" pitchFamily="18" charset="-127"/>
                <a:ea typeface="KoPub돋움체_Pro Light" pitchFamily="18" charset="-127"/>
              </a:rPr>
              <a:t>학습률</a:t>
            </a:r>
            <a:r>
              <a:rPr lang="ko-KR" altLang="en-US" b="1" dirty="0">
                <a:latin typeface="KoPub돋움체_Pro Light" pitchFamily="18" charset="-127"/>
                <a:ea typeface="KoPub돋움체_Pro Light" pitchFamily="18" charset="-127"/>
              </a:rPr>
              <a:t> 스케줄러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(learning rate scheduler)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: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미리 지정한 횟수의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에포크를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지날 때마다 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marL="334963" lvl="1" indent="0">
              <a:buNone/>
            </a:pP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       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학습률을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감소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(decay)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시켜 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marL="334963" lvl="1" indent="0">
              <a:buNone/>
            </a:pP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       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학습률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스케줄러를 이용하면 학습 초기에는 빠른 학습을 진행하다가 전역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최소점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(global </a:t>
            </a:r>
          </a:p>
          <a:p>
            <a:pPr marL="334963" lvl="1" indent="0">
              <a:buNone/>
            </a:pP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        minimum)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근처에 다다르면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학습률을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줄여서 최적점을 찾아갈 수 있도록 해 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marL="334963" lvl="1" indent="0">
              <a:buNone/>
            </a:pP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       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학습률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스케줄러의 종류는 다음과 같음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marL="334963" lvl="1" indent="0">
              <a:buNone/>
            </a:pP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marL="334963" lvl="1" indent="0">
              <a:buNone/>
            </a:pP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        • </a:t>
            </a:r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optim.lr_scheduler.LambdaLR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: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람다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(lambda)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함수를 이용하여 그 함수의 결과를 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marL="334963" lvl="1" indent="0">
              <a:buNone/>
            </a:pP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         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학습률로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설정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marL="334963" lvl="1" indent="0">
              <a:buNone/>
            </a:pP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        • </a:t>
            </a:r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optim.lr_scheduler.StepLR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: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특정 단계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(step)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마다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학습률을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감마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(gamma)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비율만큼 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marL="334963" lvl="1" indent="0">
              <a:buNone/>
            </a:pP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         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감소시킴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marL="334963" lvl="1" indent="0">
              <a:buNone/>
            </a:pP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        • </a:t>
            </a:r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optim.lr_scheduler.MultiStepLR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: </a:t>
            </a:r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StepLR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과 비슷하지만 특정 단계가 아닌 지정된 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marL="334963" lvl="1" indent="0">
              <a:buNone/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        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에포크에만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감마 비율로 감소시킴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A73056C-3C1D-48DD-9905-E95B3A967A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201" y="1931218"/>
            <a:ext cx="76200" cy="7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12833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2.2 </a:t>
            </a:r>
            <a:r>
              <a:rPr lang="ko-KR" altLang="en-US" dirty="0" err="1">
                <a:latin typeface="KoPub돋움체_Pro Bold" pitchFamily="18" charset="-127"/>
                <a:ea typeface="KoPub돋움체_Pro Bold" pitchFamily="18" charset="-127"/>
              </a:rPr>
              <a:t>파이토치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 기초 문법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모델의 파라미터 정의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marL="334963" lvl="1" indent="0">
              <a:buNone/>
            </a:pP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        • </a:t>
            </a:r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optim.lr_scheduler.ExponentialLR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: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에포크마다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이전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학습률에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감마만큼 곱함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marL="334963" lvl="1" indent="0">
              <a:buNone/>
            </a:pP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        • </a:t>
            </a:r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optim.lr_scheduler.CosineAnnealingLR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: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학습률을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코사인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(cosine)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함수의 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marL="334963" lvl="1" indent="0">
              <a:buNone/>
            </a:pP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         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형태처럼 변화시킴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marL="334963" lvl="1" indent="0">
              <a:buNone/>
            </a:pP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         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학습률이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커지기도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작아지기도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함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marL="334963" lvl="1" indent="0">
              <a:buNone/>
            </a:pP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        • </a:t>
            </a:r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optim.lr_scheduler.ReduceLROnPlateau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: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학습이 잘되고 있는지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아닌지에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따라 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marL="334963" lvl="1" indent="0">
              <a:buNone/>
            </a:pP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         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동적으로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학습률을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변화시킬 수 있음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6286165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2.2 </a:t>
            </a:r>
            <a:r>
              <a:rPr lang="ko-KR" altLang="en-US" dirty="0" err="1">
                <a:latin typeface="KoPub돋움체_Pro Bold" pitchFamily="18" charset="-127"/>
                <a:ea typeface="KoPub돋움체_Pro Bold" pitchFamily="18" charset="-127"/>
              </a:rPr>
              <a:t>파이토치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 기초 문법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모델의 파라미터 정의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marL="334963" lvl="1" indent="0">
              <a:buNone/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       </a:t>
            </a:r>
            <a:r>
              <a:rPr lang="ko-KR" altLang="en-US" b="1" dirty="0">
                <a:latin typeface="KoPub돋움체_Pro Light" pitchFamily="18" charset="-127"/>
                <a:ea typeface="KoPub돋움체_Pro Light" pitchFamily="18" charset="-127"/>
              </a:rPr>
              <a:t>지표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(metrics)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: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훈련과 테스트 단계를 모니터링함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A73056C-3C1D-48DD-9905-E95B3A967A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201" y="1931218"/>
            <a:ext cx="76200" cy="7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84349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2.2 </a:t>
            </a:r>
            <a:r>
              <a:rPr lang="ko-KR" altLang="en-US" dirty="0" err="1">
                <a:latin typeface="KoPub돋움체_Pro Bold" pitchFamily="18" charset="-127"/>
                <a:ea typeface="KoPub돋움체_Pro Bold" pitchFamily="18" charset="-127"/>
              </a:rPr>
              <a:t>파이토치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 기초 문법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모델의 파라미터 정의</a:t>
            </a:r>
            <a:endParaRPr lang="ko-KR" altLang="en-US" b="1" dirty="0">
              <a:latin typeface="KoPub돋움체_Pro Light" pitchFamily="18" charset="-127"/>
              <a:ea typeface="KoPub돋움체_Pro Light" pitchFamily="18" charset="-127"/>
            </a:endParaRPr>
          </a:p>
          <a:p>
            <a:pPr marL="334963" lvl="1" indent="0">
              <a:buNone/>
            </a:pPr>
            <a:r>
              <a:rPr lang="ko-KR" altLang="en-US" b="1" dirty="0">
                <a:latin typeface="KoPub돋움체_Pro Light" pitchFamily="18" charset="-127"/>
                <a:ea typeface="KoPub돋움체_Pro Light" pitchFamily="18" charset="-127"/>
              </a:rPr>
              <a:t>전역 최소점과 </a:t>
            </a:r>
            <a:r>
              <a:rPr lang="ko-KR" altLang="en-US" b="1" dirty="0" err="1">
                <a:latin typeface="KoPub돋움체_Pro Light" pitchFamily="18" charset="-127"/>
                <a:ea typeface="KoPub돋움체_Pro Light" pitchFamily="18" charset="-127"/>
              </a:rPr>
              <a:t>최적점</a:t>
            </a:r>
            <a:endParaRPr lang="ko-KR" altLang="en-US" b="1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손실 함수는 실제 값과 예측 값 차이를 수치화해 주는 함수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 오차 값이 클수록 손실 함수의 값이 크고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오차 값이 작을수록 손실 함수의 값이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작아짐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 손실 함수의 값을 최소화하는 가중치와 바이어스를 찾는 것이 학습 목표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전역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최소점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(global minimum)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은 오차가 가장 작을 때의 값을 의미하므로 우리가 최종적으로 찾고자 하는 것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즉 최적점이라고 할 수 있음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지역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최소점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(local minimum)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은 전역 최소점을 찾아가는 과정에서 만나는 홀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(hole)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과 같은 것으로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옵티마이저가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지역 최소점에서 학습을 멈추면 최솟값을 갖는 오차를 찾을 수 없는 문제가 발생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5182337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2.2 </a:t>
            </a:r>
            <a:r>
              <a:rPr lang="ko-KR" altLang="en-US" dirty="0" err="1">
                <a:latin typeface="KoPub돋움체_Pro Bold" pitchFamily="18" charset="-127"/>
                <a:ea typeface="KoPub돋움체_Pro Bold" pitchFamily="18" charset="-127"/>
              </a:rPr>
              <a:t>파이토치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 기초 문법</a:t>
            </a:r>
            <a:endParaRPr lang="ko-KR" altLang="en-US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4C56DCC4-FC94-4B2E-B02A-AF527675C7F6}"/>
              </a:ext>
            </a:extLst>
          </p:cNvPr>
          <p:cNvSpPr txBox="1">
            <a:spLocks/>
          </p:cNvSpPr>
          <p:nvPr/>
        </p:nvSpPr>
        <p:spPr>
          <a:xfrm>
            <a:off x="597117" y="1530856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/>
              <a:t> 그림 </a:t>
            </a:r>
            <a:r>
              <a:rPr lang="en-US" altLang="ko-KR" sz="1600" b="1" dirty="0"/>
              <a:t>2-11 </a:t>
            </a:r>
            <a:r>
              <a:rPr lang="ko-KR" altLang="en-US" sz="1600" b="1" dirty="0"/>
              <a:t>전역 최소점과 </a:t>
            </a:r>
            <a:r>
              <a:rPr lang="ko-KR" altLang="en-US" sz="1600" b="1" dirty="0" err="1"/>
              <a:t>최적점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595FFFF-FC9A-4FC2-92E3-D87F66604C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724" y="1931218"/>
            <a:ext cx="4048125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08599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2.2 </a:t>
            </a:r>
            <a:r>
              <a:rPr lang="ko-KR" altLang="en-US" dirty="0" err="1">
                <a:latin typeface="KoPub돋움체_Pro Bold" pitchFamily="18" charset="-127"/>
                <a:ea typeface="KoPub돋움체_Pro Bold" pitchFamily="18" charset="-127"/>
              </a:rPr>
              <a:t>파이토치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 기초 문법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모델의 파라미터 정의</a:t>
            </a:r>
            <a:endParaRPr lang="ko-KR" altLang="en-US" b="1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다음은 모델의 파라미터를 정의하는 예시 코드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5BD601F-3447-4F4F-9298-4B500C2FDF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580" y="2276860"/>
            <a:ext cx="5991225" cy="270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25627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2.2 </a:t>
            </a:r>
            <a:r>
              <a:rPr lang="ko-KR" altLang="en-US" dirty="0" err="1">
                <a:latin typeface="KoPub돋움체_Pro Bold" pitchFamily="18" charset="-127"/>
                <a:ea typeface="KoPub돋움체_Pro Bold" pitchFamily="18" charset="-127"/>
              </a:rPr>
              <a:t>파이토치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 기초 문법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모델 훈련</a:t>
            </a:r>
            <a:endParaRPr lang="ko-KR" altLang="en-US" b="1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앞서 만들어 둔 데이터로 모델을 학습시킴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이때 학습을 시킨다는 것은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y = </a:t>
            </a:r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wx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 + b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라는 함수에서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w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와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b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의 적절한 값을 찾는다는 의미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w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와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b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에 임의의 값을 적용하여 시작하며 오차가 줄어들어 전역 최소점에 이를 때까지 파라미터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(w, b)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를 계속 수정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2582638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2.2 </a:t>
            </a:r>
            <a:r>
              <a:rPr lang="ko-KR" altLang="en-US" dirty="0" err="1">
                <a:latin typeface="KoPub돋움체_Pro Bold" pitchFamily="18" charset="-127"/>
                <a:ea typeface="KoPub돋움체_Pro Bold" pitchFamily="18" charset="-127"/>
              </a:rPr>
              <a:t>파이토치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 기초 문법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220709" cy="4964629"/>
          </a:xfrm>
        </p:spPr>
        <p:txBody>
          <a:bodyPr/>
          <a:lstStyle/>
          <a:p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모델 훈련</a:t>
            </a:r>
            <a:endParaRPr lang="ko-KR" altLang="en-US" b="1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구체적으로 훈련 방법에 대해 알아보자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가장 먼저 필요한 절차가 </a:t>
            </a:r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optimizer.zero_grad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메서드를 이용하여 기울기를 초기화하는 것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파이토치는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기울기 값을 계산하기 위해 </a:t>
            </a:r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loss.backward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메서드를 이용하는데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이것을 사용하면 새로운 기울기 값이 이전 기울기 값에 누적하여 계산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 방법은 순환 신경망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(Recurrent Neural Network, RNN)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모델을 구현할 때 효과적이지만 누적 계산이 필요하지 않는 모델에 대해서는 불필요함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기울기 값에 대해 누적 계산이 필요하지 않을 때는 입력 값을 모델에 적용하기 전에 </a:t>
            </a:r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optimizer.zero_grad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메서드를 호출하여 미분 값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기울기를 구하는 과정에서 미분을 사용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 누적되지 않게 초기화해 주어야 함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476816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2.1 </a:t>
            </a:r>
            <a:r>
              <a:rPr lang="ko-KR" altLang="en-US" dirty="0" err="1">
                <a:latin typeface="KoPub돋움체_Pro Bold" pitchFamily="18" charset="-127"/>
                <a:ea typeface="KoPub돋움체_Pro Bold" pitchFamily="18" charset="-127"/>
              </a:rPr>
              <a:t>파이토치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 개요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b="1" dirty="0" err="1">
                <a:latin typeface="KoPub돋움체_Pro Bold" pitchFamily="18" charset="-127"/>
                <a:ea typeface="KoPub돋움체_Pro Bold" pitchFamily="18" charset="-127"/>
              </a:rPr>
              <a:t>파이토치</a:t>
            </a:r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 특징 및 장점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marL="334963" lvl="1" indent="0">
              <a:buNone/>
            </a:pPr>
            <a:r>
              <a:rPr lang="ko-KR" altLang="en-US" b="1" dirty="0">
                <a:latin typeface="KoPub돋움체_Pro Light" pitchFamily="18" charset="-127"/>
                <a:ea typeface="KoPub돋움체_Pro Light" pitchFamily="18" charset="-127"/>
              </a:rPr>
              <a:t>벡터</a:t>
            </a:r>
            <a:r>
              <a:rPr lang="en-US" altLang="ko-KR" b="1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b="1" dirty="0">
                <a:latin typeface="KoPub돋움체_Pro Light" pitchFamily="18" charset="-127"/>
                <a:ea typeface="KoPub돋움체_Pro Light" pitchFamily="18" charset="-127"/>
              </a:rPr>
              <a:t>행렬</a:t>
            </a:r>
            <a:r>
              <a:rPr lang="en-US" altLang="ko-KR" b="1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b="1" dirty="0" err="1">
                <a:latin typeface="KoPub돋움체_Pro Light" pitchFamily="18" charset="-127"/>
                <a:ea typeface="KoPub돋움체_Pro Light" pitchFamily="18" charset="-127"/>
              </a:rPr>
              <a:t>텐서</a:t>
            </a:r>
            <a:endParaRPr lang="ko-KR" altLang="en-US" b="1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인공지능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머신 러닝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/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딥러닝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에서 데이터는 벡터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(vector)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로 표현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벡터는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[1.0, 1.1, 1.2]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처럼 숫자들의 리스트로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1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차원 배열 형태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행렬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(matrix)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은 행과 열로 표현되는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2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차원 배열 형태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이때 가로줄을 행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(row)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이라고 하며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세로줄을 열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(column)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이라고 함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마지막으로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텐서는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3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차원 이상의 배열 형태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이를 정리하면 다음과 같음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marL="334963" lvl="1" indent="0">
              <a:buNone/>
            </a:pP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    • 1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차원 축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행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)=axis 0=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벡터</a:t>
            </a:r>
          </a:p>
          <a:p>
            <a:pPr marL="334963" lvl="1" indent="0">
              <a:buNone/>
            </a:pP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    • 2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차원 축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열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)=axis 1=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행렬</a:t>
            </a:r>
          </a:p>
          <a:p>
            <a:pPr marL="334963" lvl="1" indent="0">
              <a:buNone/>
            </a:pP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    • 3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차원 축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채널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)=axis 2=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텐서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3896322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2.2 </a:t>
            </a:r>
            <a:r>
              <a:rPr lang="ko-KR" altLang="en-US" dirty="0" err="1">
                <a:latin typeface="KoPub돋움체_Pro Bold" pitchFamily="18" charset="-127"/>
                <a:ea typeface="KoPub돋움체_Pro Bold" pitchFamily="18" charset="-127"/>
              </a:rPr>
              <a:t>파이토치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 기초 문법</a:t>
            </a:r>
            <a:endParaRPr lang="ko-KR" altLang="en-US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4C56DCC4-FC94-4B2E-B02A-AF527675C7F6}"/>
              </a:ext>
            </a:extLst>
          </p:cNvPr>
          <p:cNvSpPr txBox="1">
            <a:spLocks/>
          </p:cNvSpPr>
          <p:nvPr/>
        </p:nvSpPr>
        <p:spPr>
          <a:xfrm>
            <a:off x="597117" y="1530856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/>
              <a:t> 그림 </a:t>
            </a:r>
            <a:r>
              <a:rPr lang="en-US" altLang="ko-KR" sz="1600" b="1" dirty="0"/>
              <a:t>2-12 </a:t>
            </a:r>
            <a:r>
              <a:rPr lang="ko-KR" altLang="en-US" sz="1600" b="1" dirty="0" err="1"/>
              <a:t>파이토치</a:t>
            </a:r>
            <a:r>
              <a:rPr lang="ko-KR" altLang="en-US" sz="1600" b="1" dirty="0"/>
              <a:t> 학습 절차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0D37917-41A9-42CA-B7E4-0118887631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930" y="1881067"/>
            <a:ext cx="6229350" cy="333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89558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2.2 </a:t>
            </a:r>
            <a:r>
              <a:rPr lang="ko-KR" altLang="en-US" dirty="0" err="1">
                <a:latin typeface="KoPub돋움체_Pro Bold" pitchFamily="18" charset="-127"/>
                <a:ea typeface="KoPub돋움체_Pro Bold" pitchFamily="18" charset="-127"/>
              </a:rPr>
              <a:t>파이토치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 기초 문법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220709" cy="4964629"/>
          </a:xfrm>
        </p:spPr>
        <p:txBody>
          <a:bodyPr/>
          <a:lstStyle/>
          <a:p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모델 훈련</a:t>
            </a:r>
            <a:endParaRPr lang="ko-KR" altLang="en-US" b="1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다음은 </a:t>
            </a:r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loss.backward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메서드를 이용하여 기울기를 자동 계산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loss.backward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는 배치가 반복될 때마다 오차가 중첩적으로 쌓이게 되므로 매번 </a:t>
            </a:r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zero_grad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를 사용하여 미분 값을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0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으로 초기화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다음은 모델을 훈련시키는 예시 코드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D4EB733-17E0-4AF0-856C-7EDB4356A2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619" y="3239486"/>
            <a:ext cx="4457700" cy="151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49162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2.2 </a:t>
            </a:r>
            <a:r>
              <a:rPr lang="ko-KR" altLang="en-US" dirty="0" err="1">
                <a:latin typeface="KoPub돋움체_Pro Bold" pitchFamily="18" charset="-127"/>
                <a:ea typeface="KoPub돋움체_Pro Bold" pitchFamily="18" charset="-127"/>
              </a:rPr>
              <a:t>파이토치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 기초 문법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220709" cy="4964629"/>
          </a:xfrm>
        </p:spPr>
        <p:txBody>
          <a:bodyPr/>
          <a:lstStyle/>
          <a:p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모델 평가</a:t>
            </a:r>
            <a:endParaRPr lang="ko-KR" altLang="en-US" b="1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주어진 테스트 데이터셋을 사용하여 모델을 평가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모델에 대한 평가는 함수와 모듈을 이용하는 두 가지 방법이 있음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먼저 모델 평가를 위해 터미널 커맨드라인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아나콘다 프롬프트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에서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pip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명령어를 사용하여 다음 패키지를 설치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29C5262-221D-4337-B575-2B502CAFE8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580" y="3139828"/>
            <a:ext cx="2171700" cy="23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60572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2.2 </a:t>
            </a:r>
            <a:r>
              <a:rPr lang="ko-KR" altLang="en-US" dirty="0" err="1">
                <a:latin typeface="KoPub돋움체_Pro Bold" pitchFamily="18" charset="-127"/>
                <a:ea typeface="KoPub돋움체_Pro Bold" pitchFamily="18" charset="-127"/>
              </a:rPr>
              <a:t>파이토치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 기초 문법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220709" cy="4964629"/>
          </a:xfrm>
        </p:spPr>
        <p:txBody>
          <a:bodyPr/>
          <a:lstStyle/>
          <a:p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모델 평가</a:t>
            </a:r>
            <a:endParaRPr lang="ko-KR" altLang="en-US" b="1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함수를 이용하여 모델을 평가하는 코드는 다음과 같음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4C88E35-A225-483B-AB3A-488F0060D0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580" y="2319602"/>
            <a:ext cx="6743700" cy="174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90498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2.2 </a:t>
            </a:r>
            <a:r>
              <a:rPr lang="ko-KR" altLang="en-US" dirty="0" err="1">
                <a:latin typeface="KoPub돋움체_Pro Bold" pitchFamily="18" charset="-127"/>
                <a:ea typeface="KoPub돋움체_Pro Bold" pitchFamily="18" charset="-127"/>
              </a:rPr>
              <a:t>파이토치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 기초 문법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220709" cy="4964629"/>
          </a:xfrm>
        </p:spPr>
        <p:txBody>
          <a:bodyPr/>
          <a:lstStyle/>
          <a:p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모델 평가</a:t>
            </a:r>
            <a:endParaRPr lang="ko-KR" altLang="en-US" b="1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다음은 모듈을 이용하여 모델을 평가하는 코드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C3C5636-9C03-46BC-9627-ED2B632A99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580" y="2275705"/>
            <a:ext cx="5429250" cy="3457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09206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2.2 </a:t>
            </a:r>
            <a:r>
              <a:rPr lang="ko-KR" altLang="en-US" dirty="0" err="1">
                <a:latin typeface="KoPub돋움체_Pro Bold" pitchFamily="18" charset="-127"/>
                <a:ea typeface="KoPub돋움체_Pro Bold" pitchFamily="18" charset="-127"/>
              </a:rPr>
              <a:t>파이토치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 기초 문법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220709" cy="4964629"/>
          </a:xfrm>
        </p:spPr>
        <p:txBody>
          <a:bodyPr/>
          <a:lstStyle/>
          <a:p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모델 평가</a:t>
            </a:r>
            <a:endParaRPr lang="ko-KR" altLang="en-US" b="1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혹은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사이킷런에서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제공하는 혼동 행렬을 이용하는 방법도 고려해 볼 수 있음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사이킷런의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metrics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모듈에서 제공하는 </a:t>
            </a:r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confusion_matrix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accuracy_score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와 </a:t>
            </a:r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classification_report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클래스를 이용하면 쉽게 정확도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(accuracy)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를 찾을 수 있음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153592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2.2 </a:t>
            </a:r>
            <a:r>
              <a:rPr lang="ko-KR" altLang="en-US" dirty="0" err="1">
                <a:latin typeface="KoPub돋움체_Pro Bold" pitchFamily="18" charset="-127"/>
                <a:ea typeface="KoPub돋움체_Pro Bold" pitchFamily="18" charset="-127"/>
              </a:rPr>
              <a:t>파이토치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 기초 문법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220709" cy="4964629"/>
          </a:xfrm>
        </p:spPr>
        <p:txBody>
          <a:bodyPr/>
          <a:lstStyle/>
          <a:p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훈련 과정 모니터링</a:t>
            </a:r>
            <a:endParaRPr lang="ko-KR" altLang="en-US" b="1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파이토치로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머신 러닝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/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딥러닝 모델을 만들어 학습해 보면 학습이 진행되는 과정에서 각 파라미터에 어떤 값들이 어떻게 변화하는지 모니터링하기 어려움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이때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텐서보드를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이용하면 학습에 사용되는 각종 파라미터 값이 어떻게 변화하는지 손쉽게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시각화하여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살펴볼 수 있으며 성능을 추적하거나 평가하는 용도로도 사용할 수 있음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2643429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2.2 </a:t>
            </a:r>
            <a:r>
              <a:rPr lang="ko-KR" altLang="en-US" dirty="0" err="1">
                <a:latin typeface="KoPub돋움체_Pro Bold" pitchFamily="18" charset="-127"/>
                <a:ea typeface="KoPub돋움체_Pro Bold" pitchFamily="18" charset="-127"/>
              </a:rPr>
              <a:t>파이토치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 기초 문법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220709" cy="4964629"/>
          </a:xfrm>
        </p:spPr>
        <p:txBody>
          <a:bodyPr/>
          <a:lstStyle/>
          <a:p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훈련 과정 모니터링</a:t>
            </a:r>
            <a:endParaRPr lang="ko-KR" altLang="en-US" b="1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파이토치에서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텐서보드를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사용하는 방법은 간단히 다음과 같음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실습은 뒷장에서 하고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여기에서는 간단히 과정만 살펴보자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)</a:t>
            </a:r>
          </a:p>
          <a:p>
            <a:pPr lvl="1"/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marL="334963" lvl="1" indent="0">
              <a:buNone/>
            </a:pPr>
            <a:r>
              <a:rPr lang="en-US" altLang="ko-KR" b="1" dirty="0">
                <a:solidFill>
                  <a:srgbClr val="F3850B"/>
                </a:solidFill>
                <a:latin typeface="KoPub돋움체_Pro Light" pitchFamily="18" charset="-127"/>
                <a:ea typeface="KoPub돋움체_Pro Light" pitchFamily="18" charset="-127"/>
              </a:rPr>
              <a:t>    1.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텐서보드를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설정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(set up)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 </a:t>
            </a:r>
            <a:endParaRPr lang="en-US" altLang="ko-KR" dirty="0">
              <a:solidFill>
                <a:schemeClr val="bg1">
                  <a:lumMod val="65000"/>
                </a:schemeClr>
              </a:solidFill>
              <a:latin typeface="KoPub돋움체_Pro Light" pitchFamily="18" charset="-127"/>
              <a:ea typeface="KoPub돋움체_Pro Light" pitchFamily="18" charset="-127"/>
            </a:endParaRPr>
          </a:p>
          <a:p>
            <a:pPr marL="334963" lvl="1" indent="0">
              <a:buNone/>
            </a:pPr>
            <a:r>
              <a:rPr lang="en-US" altLang="ko-KR" b="1" dirty="0">
                <a:solidFill>
                  <a:srgbClr val="F3850B"/>
                </a:solidFill>
                <a:latin typeface="KoPub돋움체_Pro Light" pitchFamily="18" charset="-127"/>
                <a:ea typeface="KoPub돋움체_Pro Light" pitchFamily="18" charset="-127"/>
              </a:rPr>
              <a:t>    2.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텐서보드에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기록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(write)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 </a:t>
            </a:r>
            <a:endParaRPr lang="en-US" altLang="ko-KR" dirty="0">
              <a:solidFill>
                <a:schemeClr val="bg1">
                  <a:lumMod val="65000"/>
                </a:schemeClr>
              </a:solidFill>
              <a:latin typeface="KoPub돋움체_Pro Light" pitchFamily="18" charset="-127"/>
              <a:ea typeface="KoPub돋움체_Pro Light" pitchFamily="18" charset="-127"/>
            </a:endParaRPr>
          </a:p>
          <a:p>
            <a:pPr marL="334963" lvl="1" indent="0">
              <a:buNone/>
            </a:pPr>
            <a:r>
              <a:rPr lang="en-US" altLang="ko-KR" b="1" dirty="0">
                <a:solidFill>
                  <a:srgbClr val="F3850B"/>
                </a:solidFill>
                <a:latin typeface="KoPub돋움체_Pro Light" pitchFamily="18" charset="-127"/>
                <a:ea typeface="KoPub돋움체_Pro Light" pitchFamily="18" charset="-127"/>
              </a:rPr>
              <a:t>    3.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텐서보드를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사용하여 모델 구조를 살펴봄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7424107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2.2 </a:t>
            </a:r>
            <a:r>
              <a:rPr lang="ko-KR" altLang="en-US" dirty="0" err="1">
                <a:latin typeface="KoPub돋움체_Pro Bold" pitchFamily="18" charset="-127"/>
                <a:ea typeface="KoPub돋움체_Pro Bold" pitchFamily="18" charset="-127"/>
              </a:rPr>
              <a:t>파이토치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 기초 문법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220709" cy="4964629"/>
          </a:xfrm>
        </p:spPr>
        <p:txBody>
          <a:bodyPr/>
          <a:lstStyle/>
          <a:p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훈련 과정 모니터링</a:t>
            </a:r>
            <a:endParaRPr lang="ko-KR" altLang="en-US" b="1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먼저 모델 학습에 대한 모니터링을 위해 터미널 커맨드라인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아나콘다 프롬프트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에서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pip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명령어를 사용하여 다음 패키지를 설치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0524239-2618-42F3-A678-18032711EE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187" y="2507288"/>
            <a:ext cx="2095500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7425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2.2 </a:t>
            </a:r>
            <a:r>
              <a:rPr lang="ko-KR" altLang="en-US" dirty="0" err="1">
                <a:latin typeface="KoPub돋움체_Pro Bold" pitchFamily="18" charset="-127"/>
                <a:ea typeface="KoPub돋움체_Pro Bold" pitchFamily="18" charset="-127"/>
              </a:rPr>
              <a:t>파이토치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 기초 문법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220709" cy="4964629"/>
          </a:xfrm>
        </p:spPr>
        <p:txBody>
          <a:bodyPr/>
          <a:lstStyle/>
          <a:p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훈련 과정 모니터링</a:t>
            </a:r>
            <a:endParaRPr lang="ko-KR" altLang="en-US" b="1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설치가 완료되었으면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텐서보드를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사용하기 위한 코드를 작성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4029365-1860-49D4-BDC0-E0AD1C230C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581" y="2219253"/>
            <a:ext cx="5924412" cy="4279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74950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Custom 32">
      <a:dk1>
        <a:srgbClr val="464646"/>
      </a:dk1>
      <a:lt1>
        <a:sysClr val="window" lastClr="FFFFFF"/>
      </a:lt1>
      <a:dk2>
        <a:srgbClr val="474D49"/>
      </a:dk2>
      <a:lt2>
        <a:srgbClr val="EEECE1"/>
      </a:lt2>
      <a:accent1>
        <a:srgbClr val="68676C"/>
      </a:accent1>
      <a:accent2>
        <a:srgbClr val="BA6608"/>
      </a:accent2>
      <a:accent3>
        <a:srgbClr val="2D8F6C"/>
      </a:accent3>
      <a:accent4>
        <a:srgbClr val="8D8D8D"/>
      </a:accent4>
      <a:accent5>
        <a:srgbClr val="A94841"/>
      </a:accent5>
      <a:accent6>
        <a:srgbClr val="7688C0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BC650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3175" cap="flat" cmpd="sng" algn="ctr">
          <a:solidFill>
            <a:srgbClr val="BC6501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2_Office Theme">
  <a:themeElements>
    <a:clrScheme name="Custom 32">
      <a:dk1>
        <a:srgbClr val="464646"/>
      </a:dk1>
      <a:lt1>
        <a:sysClr val="window" lastClr="FFFFFF"/>
      </a:lt1>
      <a:dk2>
        <a:srgbClr val="474D49"/>
      </a:dk2>
      <a:lt2>
        <a:srgbClr val="EEECE1"/>
      </a:lt2>
      <a:accent1>
        <a:srgbClr val="68676C"/>
      </a:accent1>
      <a:accent2>
        <a:srgbClr val="BA6608"/>
      </a:accent2>
      <a:accent3>
        <a:srgbClr val="2D8F6C"/>
      </a:accent3>
      <a:accent4>
        <a:srgbClr val="8D8D8D"/>
      </a:accent4>
      <a:accent5>
        <a:srgbClr val="A94841"/>
      </a:accent5>
      <a:accent6>
        <a:srgbClr val="7688C0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31750">
          <a:solidFill>
            <a:srgbClr val="FF0000"/>
          </a:solidFill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3175" cap="flat" cmpd="sng" algn="ctr">
          <a:solidFill>
            <a:srgbClr val="BC6501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1874</TotalTime>
  <Words>7539</Words>
  <Application>Microsoft Office PowerPoint</Application>
  <PresentationFormat>화면 슬라이드 쇼(4:3)</PresentationFormat>
  <Paragraphs>1035</Paragraphs>
  <Slides>200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200</vt:i4>
      </vt:variant>
    </vt:vector>
  </HeadingPairs>
  <TitlesOfParts>
    <vt:vector size="210" baseType="lpstr">
      <vt:lpstr>KoPub돋움체_Pro Bold</vt:lpstr>
      <vt:lpstr>KoPub돋움체_Pro Light</vt:lpstr>
      <vt:lpstr>KoPub돋움체_Pro Medium</vt:lpstr>
      <vt:lpstr>맑은 고딕</vt:lpstr>
      <vt:lpstr>Arial</vt:lpstr>
      <vt:lpstr>Calibri</vt:lpstr>
      <vt:lpstr>Verdana</vt:lpstr>
      <vt:lpstr>Wingdings</vt:lpstr>
      <vt:lpstr>1_Office Theme</vt:lpstr>
      <vt:lpstr>2_Office Theme</vt:lpstr>
      <vt:lpstr>PowerPoint 프레젠테이션</vt:lpstr>
      <vt:lpstr>PowerPoint 프레젠테이션</vt:lpstr>
      <vt:lpstr>2.1 파이토치 개요</vt:lpstr>
      <vt:lpstr>2.1 파이토치 개요</vt:lpstr>
      <vt:lpstr>2.1 파이토치 개요</vt:lpstr>
      <vt:lpstr>2.1 파이토치 개요</vt:lpstr>
      <vt:lpstr>2.1 파이토치 개요</vt:lpstr>
      <vt:lpstr>2.1 파이토치 개요</vt:lpstr>
      <vt:lpstr>2.1 파이토치 개요</vt:lpstr>
      <vt:lpstr>2.1 파이토치 개요</vt:lpstr>
      <vt:lpstr>2.1 파이토치 개요</vt:lpstr>
      <vt:lpstr>2.1 파이토치 개요</vt:lpstr>
      <vt:lpstr>2.1 파이토치 개요</vt:lpstr>
      <vt:lpstr>2.1 파이토치 개요</vt:lpstr>
      <vt:lpstr>2.1 파이토치 개요</vt:lpstr>
      <vt:lpstr>2.1 파이토치 개요</vt:lpstr>
      <vt:lpstr>2.1 파이토치 개요</vt:lpstr>
      <vt:lpstr>2.1 파이토치 개요</vt:lpstr>
      <vt:lpstr>2.1 파이토치 개요</vt:lpstr>
      <vt:lpstr>2.1 파이토치 개요</vt:lpstr>
      <vt:lpstr>2.1 파이토치 개요</vt:lpstr>
      <vt:lpstr>2.1 파이토치 개요</vt:lpstr>
      <vt:lpstr>2.1 파이토치 개요</vt:lpstr>
      <vt:lpstr>2.1 파이토치 개요</vt:lpstr>
      <vt:lpstr>2.1 파이토치 개요</vt:lpstr>
      <vt:lpstr>2.1 파이토치 개요</vt:lpstr>
      <vt:lpstr>2.1 파이토치 개요</vt:lpstr>
      <vt:lpstr>2.1 파이토치 개요</vt:lpstr>
      <vt:lpstr>2.1 파이토치 개요</vt:lpstr>
      <vt:lpstr>2.1 파이토치 개요</vt:lpstr>
      <vt:lpstr>2.1 파이토치 개요</vt:lpstr>
      <vt:lpstr>2.1 파이토치 개요</vt:lpstr>
      <vt:lpstr>2.1 파이토치 개요</vt:lpstr>
      <vt:lpstr>2.1 파이토치 개요</vt:lpstr>
      <vt:lpstr>2.1 파이토치 개요</vt:lpstr>
      <vt:lpstr>2.2 파이토치 기초 문법</vt:lpstr>
      <vt:lpstr>2.2 파이토치 기초 문법</vt:lpstr>
      <vt:lpstr>2.2 파이토치 기초 문법</vt:lpstr>
      <vt:lpstr>2.2 파이토치 기초 문법</vt:lpstr>
      <vt:lpstr>2.2 파이토치 기초 문법</vt:lpstr>
      <vt:lpstr>2.2 파이토치 기초 문법</vt:lpstr>
      <vt:lpstr>2.2 파이토치 기초 문법</vt:lpstr>
      <vt:lpstr>2.2 파이토치 기초 문법</vt:lpstr>
      <vt:lpstr>2.2 파이토치 기초 문법</vt:lpstr>
      <vt:lpstr>2.2 파이토치 기초 문법</vt:lpstr>
      <vt:lpstr>2.2 파이토치 기초 문법</vt:lpstr>
      <vt:lpstr>2.2 파이토치 기초 문법</vt:lpstr>
      <vt:lpstr>2.2 파이토치 기초 문법</vt:lpstr>
      <vt:lpstr>2.2 파이토치 기초 문법</vt:lpstr>
      <vt:lpstr>2.2 파이토치 기초 문법</vt:lpstr>
      <vt:lpstr>2.2 파이토치 기초 문법</vt:lpstr>
      <vt:lpstr>2.2 파이토치 기초 문법</vt:lpstr>
      <vt:lpstr>2.2 파이토치 기초 문법</vt:lpstr>
      <vt:lpstr>2.2 파이토치 기초 문법</vt:lpstr>
      <vt:lpstr>2.2 파이토치 기초 문법</vt:lpstr>
      <vt:lpstr>2.2 파이토치 기초 문법</vt:lpstr>
      <vt:lpstr>2.2 파이토치 기초 문법</vt:lpstr>
      <vt:lpstr>2.2 파이토치 기초 문법</vt:lpstr>
      <vt:lpstr>2.2 파이토치 기초 문법</vt:lpstr>
      <vt:lpstr>2.2 파이토치 기초 문법</vt:lpstr>
      <vt:lpstr>2.2 파이토치 기초 문법</vt:lpstr>
      <vt:lpstr>2.2 파이토치 기초 문법</vt:lpstr>
      <vt:lpstr>2.2 파이토치 기초 문법</vt:lpstr>
      <vt:lpstr>2.2 파이토치 기초 문법</vt:lpstr>
      <vt:lpstr>2.2 파이토치 기초 문법</vt:lpstr>
      <vt:lpstr>2.2 파이토치 기초 문법</vt:lpstr>
      <vt:lpstr>2.2 파이토치 기초 문법</vt:lpstr>
      <vt:lpstr>2.2 파이토치 기초 문법</vt:lpstr>
      <vt:lpstr>2.2 파이토치 기초 문법</vt:lpstr>
      <vt:lpstr>2.2 파이토치 기초 문법</vt:lpstr>
      <vt:lpstr>2.2 파이토치 기초 문법</vt:lpstr>
      <vt:lpstr>2.2 파이토치 기초 문법</vt:lpstr>
      <vt:lpstr>2.2 파이토치 기초 문법</vt:lpstr>
      <vt:lpstr>2.2 파이토치 기초 문법</vt:lpstr>
      <vt:lpstr>2.2 파이토치 기초 문법</vt:lpstr>
      <vt:lpstr>2.2 파이토치 기초 문법</vt:lpstr>
      <vt:lpstr>2.2 파이토치 기초 문법</vt:lpstr>
      <vt:lpstr>2.2 파이토치 기초 문법</vt:lpstr>
      <vt:lpstr>2.2 파이토치 기초 문법</vt:lpstr>
      <vt:lpstr>2.2 파이토치 기초 문법</vt:lpstr>
      <vt:lpstr>2.2 파이토치 기초 문법</vt:lpstr>
      <vt:lpstr>2.2 파이토치 기초 문법</vt:lpstr>
      <vt:lpstr>2.2 파이토치 기초 문법</vt:lpstr>
      <vt:lpstr>2.2 파이토치 기초 문법</vt:lpstr>
      <vt:lpstr>2.2 파이토치 기초 문법</vt:lpstr>
      <vt:lpstr>2.2 파이토치 기초 문법</vt:lpstr>
      <vt:lpstr>2.2 파이토치 기초 문법</vt:lpstr>
      <vt:lpstr>2.2 파이토치 기초 문법</vt:lpstr>
      <vt:lpstr>2.2 파이토치 기초 문법</vt:lpstr>
      <vt:lpstr>2.2 파이토치 기초 문법</vt:lpstr>
      <vt:lpstr>2.2 파이토치 기초 문법</vt:lpstr>
      <vt:lpstr>2.2 파이토치 기초 문법</vt:lpstr>
      <vt:lpstr>2.2 파이토치 기초 문법</vt:lpstr>
      <vt:lpstr>2.2 파이토치 기초 문법</vt:lpstr>
      <vt:lpstr>2.2 파이토치 기초 문법</vt:lpstr>
      <vt:lpstr>2.2 파이토치 기초 문법</vt:lpstr>
      <vt:lpstr>2.2 파이토치 기초 문법</vt:lpstr>
      <vt:lpstr>2.2 파이토치 기초 문법</vt:lpstr>
      <vt:lpstr>2.2 파이토치 기초 문법</vt:lpstr>
      <vt:lpstr>2.2 파이토치 기초 문법</vt:lpstr>
      <vt:lpstr>2.2 파이토치 기초 문법</vt:lpstr>
      <vt:lpstr>2.2 파이토치 기초 문법</vt:lpstr>
      <vt:lpstr>2.2 파이토치 기초 문법</vt:lpstr>
      <vt:lpstr>2.2 파이토치 기초 문법</vt:lpstr>
      <vt:lpstr>2.3 실습 환경 설정</vt:lpstr>
      <vt:lpstr>2.3 실습 환경 설정</vt:lpstr>
      <vt:lpstr>2.3 실습 환경 설정</vt:lpstr>
      <vt:lpstr>2.3 실습 환경 설정</vt:lpstr>
      <vt:lpstr>2.3 실습 환경 설정</vt:lpstr>
      <vt:lpstr>2.3 실습 환경 설정</vt:lpstr>
      <vt:lpstr>2.3 실습 환경 설정</vt:lpstr>
      <vt:lpstr>2.3 실습 환경 설정</vt:lpstr>
      <vt:lpstr>2.3 실습 환경 설정</vt:lpstr>
      <vt:lpstr>2.3 실습 환경 설정</vt:lpstr>
      <vt:lpstr>2.3 실습 환경 설정</vt:lpstr>
      <vt:lpstr>2.3 실습 환경 설정</vt:lpstr>
      <vt:lpstr>2.3 실습 환경 설정</vt:lpstr>
      <vt:lpstr>2.3 실습 환경 설정</vt:lpstr>
      <vt:lpstr>2.3 실습 환경 설정</vt:lpstr>
      <vt:lpstr>2.3 실습 환경 설정</vt:lpstr>
      <vt:lpstr>2.3 실습 환경 설정</vt:lpstr>
      <vt:lpstr>2.3 실습 환경 설정</vt:lpstr>
      <vt:lpstr>2.3 실습 환경 설정</vt:lpstr>
      <vt:lpstr>2.3 실습 환경 설정</vt:lpstr>
      <vt:lpstr>2.3 실습 환경 설정</vt:lpstr>
      <vt:lpstr>2.3 실습 환경 설정</vt:lpstr>
      <vt:lpstr>2.3 실습 환경 설정</vt:lpstr>
      <vt:lpstr>2.3 실습 환경 설정</vt:lpstr>
      <vt:lpstr>2.3 실습 환경 설정</vt:lpstr>
      <vt:lpstr>2.4 파이토치 코드 맛보기</vt:lpstr>
      <vt:lpstr>2.4 파이토치 코드 맛보기</vt:lpstr>
      <vt:lpstr>2.4 파이토치 코드 맛보기</vt:lpstr>
      <vt:lpstr>2.4 파이토치 코드 맛보기</vt:lpstr>
      <vt:lpstr>2.4 파이토치 코드 맛보기</vt:lpstr>
      <vt:lpstr>2.4 파이토치 코드 맛보기</vt:lpstr>
      <vt:lpstr>2.4 파이토치 코드 맛보기</vt:lpstr>
      <vt:lpstr>2.4 파이토치 코드 맛보기</vt:lpstr>
      <vt:lpstr>2.4 파이토치 코드 맛보기</vt:lpstr>
      <vt:lpstr>2.4 파이토치 코드 맛보기</vt:lpstr>
      <vt:lpstr>2.4 파이토치 코드 맛보기</vt:lpstr>
      <vt:lpstr>2.4 파이토치 코드 맛보기</vt:lpstr>
      <vt:lpstr>2.4 파이토치 코드 맛보기</vt:lpstr>
      <vt:lpstr>2.4 파이토치 코드 맛보기</vt:lpstr>
      <vt:lpstr>2.4 파이토치 코드 맛보기</vt:lpstr>
      <vt:lpstr>2.4 파이토치 코드 맛보기</vt:lpstr>
      <vt:lpstr>2.4 파이토치 코드 맛보기</vt:lpstr>
      <vt:lpstr>2.4 파이토치 코드 맛보기</vt:lpstr>
      <vt:lpstr>2.4 파이토치 코드 맛보기</vt:lpstr>
      <vt:lpstr>2.4 파이토치 코드 맛보기</vt:lpstr>
      <vt:lpstr>2.4 파이토치 코드 맛보기</vt:lpstr>
      <vt:lpstr>2.4 파이토치 코드 맛보기</vt:lpstr>
      <vt:lpstr>2.4 파이토치 코드 맛보기</vt:lpstr>
      <vt:lpstr>2.4 파이토치 코드 맛보기</vt:lpstr>
      <vt:lpstr>2.4 파이토치 코드 맛보기</vt:lpstr>
      <vt:lpstr>2.4 파이토치 코드 맛보기</vt:lpstr>
      <vt:lpstr>2.4 파이토치 코드 맛보기</vt:lpstr>
      <vt:lpstr>2.4 파이토치 코드 맛보기</vt:lpstr>
      <vt:lpstr>2.4 파이토치 코드 맛보기</vt:lpstr>
      <vt:lpstr>2.4 파이토치 코드 맛보기</vt:lpstr>
      <vt:lpstr>2.4 파이토치 코드 맛보기</vt:lpstr>
      <vt:lpstr>2.4 파이토치 코드 맛보기</vt:lpstr>
      <vt:lpstr>2.4 파이토치 코드 맛보기</vt:lpstr>
      <vt:lpstr>2.4 파이토치 코드 맛보기</vt:lpstr>
      <vt:lpstr>2.4 파이토치 코드 맛보기</vt:lpstr>
      <vt:lpstr>2.4 파이토치 코드 맛보기</vt:lpstr>
      <vt:lpstr>2.4 파이토치 코드 맛보기</vt:lpstr>
      <vt:lpstr>2.4 파이토치 코드 맛보기</vt:lpstr>
      <vt:lpstr>2.4 파이토치 코드 맛보기</vt:lpstr>
      <vt:lpstr>2.4 파이토치 코드 맛보기</vt:lpstr>
      <vt:lpstr>2.4 파이토치 코드 맛보기</vt:lpstr>
      <vt:lpstr>2.4 파이토치 코드 맛보기</vt:lpstr>
      <vt:lpstr>2.4 파이토치 코드 맛보기</vt:lpstr>
      <vt:lpstr>2.4 파이토치 코드 맛보기</vt:lpstr>
      <vt:lpstr>2.4 파이토치 코드 맛보기</vt:lpstr>
      <vt:lpstr>2.4 파이토치 코드 맛보기</vt:lpstr>
      <vt:lpstr>2.4 파이토치 코드 맛보기</vt:lpstr>
      <vt:lpstr>2.4 파이토치 코드 맛보기</vt:lpstr>
      <vt:lpstr>2.4 파이토치 코드 맛보기</vt:lpstr>
      <vt:lpstr>2.4 파이토치 코드 맛보기</vt:lpstr>
      <vt:lpstr>2.4 파이토치 코드 맛보기</vt:lpstr>
      <vt:lpstr>2.4 파이토치 코드 맛보기</vt:lpstr>
      <vt:lpstr>2.4 파이토치 코드 맛보기</vt:lpstr>
      <vt:lpstr>2.4 파이토치 코드 맛보기</vt:lpstr>
      <vt:lpstr>2.4 파이토치 코드 맛보기</vt:lpstr>
      <vt:lpstr>2.4 파이토치 코드 맛보기</vt:lpstr>
      <vt:lpstr>2.4 파이토치 코드 맛보기</vt:lpstr>
      <vt:lpstr>2.4 파이토치 코드 맛보기</vt:lpstr>
      <vt:lpstr>2.4 파이토치 코드 맛보기</vt:lpstr>
      <vt:lpstr>2.4 파이토치 코드 맛보기</vt:lpstr>
      <vt:lpstr>2.4 파이토치 코드 맛보기</vt:lpstr>
      <vt:lpstr>2.4 파이토치 코드 맛보기</vt:lpstr>
      <vt:lpstr>2.4 파이토치 코드 맛보기</vt:lpstr>
      <vt:lpstr>2.4 파이토치 코드 맛보기</vt:lpstr>
      <vt:lpstr>2.4 파이토치 코드 맛보기</vt:lpstr>
      <vt:lpstr>2.4 파이토치 코드 맛보기</vt:lpstr>
      <vt:lpstr>2.4 파이토치 코드 맛보기</vt:lpstr>
      <vt:lpstr>2.4 파이토치 코드 맛보기</vt:lpstr>
      <vt:lpstr>2.4 파이토치 코드 맛보기</vt:lpstr>
      <vt:lpstr>2.4 파이토치 코드 맛보기</vt:lpstr>
      <vt:lpstr>2.4 파이토치 코드 맛보기</vt:lpstr>
    </vt:vector>
  </TitlesOfParts>
  <Company>The National Academies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Megan Ellinger</dc:creator>
  <cp:lastModifiedBy>USER</cp:lastModifiedBy>
  <cp:revision>267</cp:revision>
  <cp:lastPrinted>2016-08-10T06:58:55Z</cp:lastPrinted>
  <dcterms:created xsi:type="dcterms:W3CDTF">2013-04-05T19:58:06Z</dcterms:created>
  <dcterms:modified xsi:type="dcterms:W3CDTF">2022-03-23T05:32:46Z</dcterms:modified>
</cp:coreProperties>
</file>